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62" r:id="rId4"/>
    <p:sldId id="258" r:id="rId5"/>
    <p:sldId id="261" r:id="rId6"/>
    <p:sldId id="263" r:id="rId7"/>
    <p:sldId id="264" r:id="rId8"/>
    <p:sldId id="265" r:id="rId9"/>
    <p:sldId id="268" r:id="rId10"/>
    <p:sldId id="272" r:id="rId11"/>
    <p:sldId id="27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115" d="100"/>
          <a:sy n="115" d="100"/>
        </p:scale>
        <p:origin x="25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3ABA-BE61-4644-A04C-6274CDF38B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410C24-0BD9-404F-869D-DEB293E00B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1AF63AD-C849-4A46-BFAC-54CE9DB5DD7D}"/>
              </a:ext>
            </a:extLst>
          </p:cNvPr>
          <p:cNvSpPr>
            <a:spLocks noGrp="1"/>
          </p:cNvSpPr>
          <p:nvPr>
            <p:ph type="dt" sz="half" idx="10"/>
          </p:nvPr>
        </p:nvSpPr>
        <p:spPr/>
        <p:txBody>
          <a:bodyPr/>
          <a:lstStyle/>
          <a:p>
            <a:fld id="{56AECB99-CA7D-42C1-BC90-0ED0DFA6374E}" type="datetimeFigureOut">
              <a:rPr lang="en-US" smtClean="0"/>
              <a:t>3/19/2020</a:t>
            </a:fld>
            <a:endParaRPr lang="en-US"/>
          </a:p>
        </p:txBody>
      </p:sp>
      <p:sp>
        <p:nvSpPr>
          <p:cNvPr id="5" name="Footer Placeholder 4">
            <a:extLst>
              <a:ext uri="{FF2B5EF4-FFF2-40B4-BE49-F238E27FC236}">
                <a16:creationId xmlns:a16="http://schemas.microsoft.com/office/drawing/2014/main" id="{E3F7DF14-A2A8-4C77-AF3D-D2BA7AA2CB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877DDB-C03C-4005-8257-0C41FF6A716A}"/>
              </a:ext>
            </a:extLst>
          </p:cNvPr>
          <p:cNvSpPr>
            <a:spLocks noGrp="1"/>
          </p:cNvSpPr>
          <p:nvPr>
            <p:ph type="sldNum" sz="quarter" idx="12"/>
          </p:nvPr>
        </p:nvSpPr>
        <p:spPr/>
        <p:txBody>
          <a:bodyPr/>
          <a:lstStyle/>
          <a:p>
            <a:fld id="{B4DF1FB4-C8D3-4839-9528-36660CC50909}" type="slidenum">
              <a:rPr lang="en-US" smtClean="0"/>
              <a:t>‹#›</a:t>
            </a:fld>
            <a:endParaRPr lang="en-US"/>
          </a:p>
        </p:txBody>
      </p:sp>
    </p:spTree>
    <p:extLst>
      <p:ext uri="{BB962C8B-B14F-4D97-AF65-F5344CB8AC3E}">
        <p14:creationId xmlns:p14="http://schemas.microsoft.com/office/powerpoint/2010/main" val="2844470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6D64E-373B-4F82-9BB5-E504A11978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7FDB93-1704-4559-9968-BAB7981B0A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A3F4B4-2151-4676-AD58-8DAE87B3F9EB}"/>
              </a:ext>
            </a:extLst>
          </p:cNvPr>
          <p:cNvSpPr>
            <a:spLocks noGrp="1"/>
          </p:cNvSpPr>
          <p:nvPr>
            <p:ph type="dt" sz="half" idx="10"/>
          </p:nvPr>
        </p:nvSpPr>
        <p:spPr/>
        <p:txBody>
          <a:bodyPr/>
          <a:lstStyle/>
          <a:p>
            <a:fld id="{56AECB99-CA7D-42C1-BC90-0ED0DFA6374E}" type="datetimeFigureOut">
              <a:rPr lang="en-US" smtClean="0"/>
              <a:t>3/19/2020</a:t>
            </a:fld>
            <a:endParaRPr lang="en-US"/>
          </a:p>
        </p:txBody>
      </p:sp>
      <p:sp>
        <p:nvSpPr>
          <p:cNvPr id="5" name="Footer Placeholder 4">
            <a:extLst>
              <a:ext uri="{FF2B5EF4-FFF2-40B4-BE49-F238E27FC236}">
                <a16:creationId xmlns:a16="http://schemas.microsoft.com/office/drawing/2014/main" id="{0B29BF2C-35BC-4B01-AAD9-A5BA3E56B9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EECA5F-4894-4530-865A-A02F679DC091}"/>
              </a:ext>
            </a:extLst>
          </p:cNvPr>
          <p:cNvSpPr>
            <a:spLocks noGrp="1"/>
          </p:cNvSpPr>
          <p:nvPr>
            <p:ph type="sldNum" sz="quarter" idx="12"/>
          </p:nvPr>
        </p:nvSpPr>
        <p:spPr/>
        <p:txBody>
          <a:bodyPr/>
          <a:lstStyle/>
          <a:p>
            <a:fld id="{B4DF1FB4-C8D3-4839-9528-36660CC50909}" type="slidenum">
              <a:rPr lang="en-US" smtClean="0"/>
              <a:t>‹#›</a:t>
            </a:fld>
            <a:endParaRPr lang="en-US"/>
          </a:p>
        </p:txBody>
      </p:sp>
    </p:spTree>
    <p:extLst>
      <p:ext uri="{BB962C8B-B14F-4D97-AF65-F5344CB8AC3E}">
        <p14:creationId xmlns:p14="http://schemas.microsoft.com/office/powerpoint/2010/main" val="290511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DC97C5-4CD9-4B85-9C40-2A5E96BE53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4FBD77-C0B6-42F2-B631-B0DBE3F10A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A36893-EFE6-4A82-9A0D-9B28B4BF442F}"/>
              </a:ext>
            </a:extLst>
          </p:cNvPr>
          <p:cNvSpPr>
            <a:spLocks noGrp="1"/>
          </p:cNvSpPr>
          <p:nvPr>
            <p:ph type="dt" sz="half" idx="10"/>
          </p:nvPr>
        </p:nvSpPr>
        <p:spPr/>
        <p:txBody>
          <a:bodyPr/>
          <a:lstStyle/>
          <a:p>
            <a:fld id="{56AECB99-CA7D-42C1-BC90-0ED0DFA6374E}" type="datetimeFigureOut">
              <a:rPr lang="en-US" smtClean="0"/>
              <a:t>3/19/2020</a:t>
            </a:fld>
            <a:endParaRPr lang="en-US"/>
          </a:p>
        </p:txBody>
      </p:sp>
      <p:sp>
        <p:nvSpPr>
          <p:cNvPr id="5" name="Footer Placeholder 4">
            <a:extLst>
              <a:ext uri="{FF2B5EF4-FFF2-40B4-BE49-F238E27FC236}">
                <a16:creationId xmlns:a16="http://schemas.microsoft.com/office/drawing/2014/main" id="{3EEEE642-CC91-4C25-BB30-E77D2783AF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97BF32-B704-477F-AFB6-2CC6764DDB1C}"/>
              </a:ext>
            </a:extLst>
          </p:cNvPr>
          <p:cNvSpPr>
            <a:spLocks noGrp="1"/>
          </p:cNvSpPr>
          <p:nvPr>
            <p:ph type="sldNum" sz="quarter" idx="12"/>
          </p:nvPr>
        </p:nvSpPr>
        <p:spPr/>
        <p:txBody>
          <a:bodyPr/>
          <a:lstStyle/>
          <a:p>
            <a:fld id="{B4DF1FB4-C8D3-4839-9528-36660CC50909}" type="slidenum">
              <a:rPr lang="en-US" smtClean="0"/>
              <a:t>‹#›</a:t>
            </a:fld>
            <a:endParaRPr lang="en-US"/>
          </a:p>
        </p:txBody>
      </p:sp>
    </p:spTree>
    <p:extLst>
      <p:ext uri="{BB962C8B-B14F-4D97-AF65-F5344CB8AC3E}">
        <p14:creationId xmlns:p14="http://schemas.microsoft.com/office/powerpoint/2010/main" val="2980610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70F5E-EB11-4CD2-A0D9-56692735DC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CD145F-5035-4BE9-882C-3C723C1559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B141EA-86FE-440D-813B-A6C06B83D571}"/>
              </a:ext>
            </a:extLst>
          </p:cNvPr>
          <p:cNvSpPr>
            <a:spLocks noGrp="1"/>
          </p:cNvSpPr>
          <p:nvPr>
            <p:ph type="dt" sz="half" idx="10"/>
          </p:nvPr>
        </p:nvSpPr>
        <p:spPr/>
        <p:txBody>
          <a:bodyPr/>
          <a:lstStyle/>
          <a:p>
            <a:fld id="{56AECB99-CA7D-42C1-BC90-0ED0DFA6374E}" type="datetimeFigureOut">
              <a:rPr lang="en-US" smtClean="0"/>
              <a:t>3/19/2020</a:t>
            </a:fld>
            <a:endParaRPr lang="en-US"/>
          </a:p>
        </p:txBody>
      </p:sp>
      <p:sp>
        <p:nvSpPr>
          <p:cNvPr id="5" name="Footer Placeholder 4">
            <a:extLst>
              <a:ext uri="{FF2B5EF4-FFF2-40B4-BE49-F238E27FC236}">
                <a16:creationId xmlns:a16="http://schemas.microsoft.com/office/drawing/2014/main" id="{2CA53B20-E127-499D-B368-D14649CFB0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8D72E3-A50A-4A09-8725-D96B616F655C}"/>
              </a:ext>
            </a:extLst>
          </p:cNvPr>
          <p:cNvSpPr>
            <a:spLocks noGrp="1"/>
          </p:cNvSpPr>
          <p:nvPr>
            <p:ph type="sldNum" sz="quarter" idx="12"/>
          </p:nvPr>
        </p:nvSpPr>
        <p:spPr/>
        <p:txBody>
          <a:bodyPr/>
          <a:lstStyle/>
          <a:p>
            <a:fld id="{B4DF1FB4-C8D3-4839-9528-36660CC50909}" type="slidenum">
              <a:rPr lang="en-US" smtClean="0"/>
              <a:t>‹#›</a:t>
            </a:fld>
            <a:endParaRPr lang="en-US"/>
          </a:p>
        </p:txBody>
      </p:sp>
    </p:spTree>
    <p:extLst>
      <p:ext uri="{BB962C8B-B14F-4D97-AF65-F5344CB8AC3E}">
        <p14:creationId xmlns:p14="http://schemas.microsoft.com/office/powerpoint/2010/main" val="1199878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CA636-CA93-49D7-8B80-4F233BF920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ECAB45-420B-49E7-A356-A808A49E3B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E9F9B0-5BD7-4D61-AB4D-BA412D6ADA12}"/>
              </a:ext>
            </a:extLst>
          </p:cNvPr>
          <p:cNvSpPr>
            <a:spLocks noGrp="1"/>
          </p:cNvSpPr>
          <p:nvPr>
            <p:ph type="dt" sz="half" idx="10"/>
          </p:nvPr>
        </p:nvSpPr>
        <p:spPr/>
        <p:txBody>
          <a:bodyPr/>
          <a:lstStyle/>
          <a:p>
            <a:fld id="{56AECB99-CA7D-42C1-BC90-0ED0DFA6374E}" type="datetimeFigureOut">
              <a:rPr lang="en-US" smtClean="0"/>
              <a:t>3/19/2020</a:t>
            </a:fld>
            <a:endParaRPr lang="en-US"/>
          </a:p>
        </p:txBody>
      </p:sp>
      <p:sp>
        <p:nvSpPr>
          <p:cNvPr id="5" name="Footer Placeholder 4">
            <a:extLst>
              <a:ext uri="{FF2B5EF4-FFF2-40B4-BE49-F238E27FC236}">
                <a16:creationId xmlns:a16="http://schemas.microsoft.com/office/drawing/2014/main" id="{E7A48B23-E4D5-412A-943F-627D3224CF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1F0811-8F87-476F-BD58-0502553379F8}"/>
              </a:ext>
            </a:extLst>
          </p:cNvPr>
          <p:cNvSpPr>
            <a:spLocks noGrp="1"/>
          </p:cNvSpPr>
          <p:nvPr>
            <p:ph type="sldNum" sz="quarter" idx="12"/>
          </p:nvPr>
        </p:nvSpPr>
        <p:spPr/>
        <p:txBody>
          <a:bodyPr/>
          <a:lstStyle/>
          <a:p>
            <a:fld id="{B4DF1FB4-C8D3-4839-9528-36660CC50909}" type="slidenum">
              <a:rPr lang="en-US" smtClean="0"/>
              <a:t>‹#›</a:t>
            </a:fld>
            <a:endParaRPr lang="en-US"/>
          </a:p>
        </p:txBody>
      </p:sp>
    </p:spTree>
    <p:extLst>
      <p:ext uri="{BB962C8B-B14F-4D97-AF65-F5344CB8AC3E}">
        <p14:creationId xmlns:p14="http://schemas.microsoft.com/office/powerpoint/2010/main" val="2463170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94FBE-46EC-43C5-BA53-EB7F6905D9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DB7091-6E0F-4E49-A3F9-64D4576546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897671-30C5-42D2-BE23-7BAD3354AF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EB5B82-EAC7-4800-9FBB-1D95E14C47B7}"/>
              </a:ext>
            </a:extLst>
          </p:cNvPr>
          <p:cNvSpPr>
            <a:spLocks noGrp="1"/>
          </p:cNvSpPr>
          <p:nvPr>
            <p:ph type="dt" sz="half" idx="10"/>
          </p:nvPr>
        </p:nvSpPr>
        <p:spPr/>
        <p:txBody>
          <a:bodyPr/>
          <a:lstStyle/>
          <a:p>
            <a:fld id="{56AECB99-CA7D-42C1-BC90-0ED0DFA6374E}" type="datetimeFigureOut">
              <a:rPr lang="en-US" smtClean="0"/>
              <a:t>3/19/2020</a:t>
            </a:fld>
            <a:endParaRPr lang="en-US"/>
          </a:p>
        </p:txBody>
      </p:sp>
      <p:sp>
        <p:nvSpPr>
          <p:cNvPr id="6" name="Footer Placeholder 5">
            <a:extLst>
              <a:ext uri="{FF2B5EF4-FFF2-40B4-BE49-F238E27FC236}">
                <a16:creationId xmlns:a16="http://schemas.microsoft.com/office/drawing/2014/main" id="{77BDB68B-30CA-4F87-87E7-57D661CACD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B2E41C-B776-40FF-91FB-B1F883B94A30}"/>
              </a:ext>
            </a:extLst>
          </p:cNvPr>
          <p:cNvSpPr>
            <a:spLocks noGrp="1"/>
          </p:cNvSpPr>
          <p:nvPr>
            <p:ph type="sldNum" sz="quarter" idx="12"/>
          </p:nvPr>
        </p:nvSpPr>
        <p:spPr/>
        <p:txBody>
          <a:bodyPr/>
          <a:lstStyle/>
          <a:p>
            <a:fld id="{B4DF1FB4-C8D3-4839-9528-36660CC50909}" type="slidenum">
              <a:rPr lang="en-US" smtClean="0"/>
              <a:t>‹#›</a:t>
            </a:fld>
            <a:endParaRPr lang="en-US"/>
          </a:p>
        </p:txBody>
      </p:sp>
    </p:spTree>
    <p:extLst>
      <p:ext uri="{BB962C8B-B14F-4D97-AF65-F5344CB8AC3E}">
        <p14:creationId xmlns:p14="http://schemas.microsoft.com/office/powerpoint/2010/main" val="445516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55A16-984D-4A7B-A8E5-688B09D533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B44ACB-E2DF-4CFA-883B-F21375B3BE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3FE128-4A9E-4CE2-B5F6-B0F71A1A9C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31DA71-2AD1-4A83-8B11-F544B04E47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9CE3F3-82A5-4720-8445-A12EA1FA66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D478D0-7CEE-4362-BC38-C497B0D9AE7C}"/>
              </a:ext>
            </a:extLst>
          </p:cNvPr>
          <p:cNvSpPr>
            <a:spLocks noGrp="1"/>
          </p:cNvSpPr>
          <p:nvPr>
            <p:ph type="dt" sz="half" idx="10"/>
          </p:nvPr>
        </p:nvSpPr>
        <p:spPr/>
        <p:txBody>
          <a:bodyPr/>
          <a:lstStyle/>
          <a:p>
            <a:fld id="{56AECB99-CA7D-42C1-BC90-0ED0DFA6374E}" type="datetimeFigureOut">
              <a:rPr lang="en-US" smtClean="0"/>
              <a:t>3/19/2020</a:t>
            </a:fld>
            <a:endParaRPr lang="en-US"/>
          </a:p>
        </p:txBody>
      </p:sp>
      <p:sp>
        <p:nvSpPr>
          <p:cNvPr id="8" name="Footer Placeholder 7">
            <a:extLst>
              <a:ext uri="{FF2B5EF4-FFF2-40B4-BE49-F238E27FC236}">
                <a16:creationId xmlns:a16="http://schemas.microsoft.com/office/drawing/2014/main" id="{25FB0D5B-FE0E-410C-9DB7-F929AB7624B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48166C-B267-4947-B72C-ABA8ABC5D3CE}"/>
              </a:ext>
            </a:extLst>
          </p:cNvPr>
          <p:cNvSpPr>
            <a:spLocks noGrp="1"/>
          </p:cNvSpPr>
          <p:nvPr>
            <p:ph type="sldNum" sz="quarter" idx="12"/>
          </p:nvPr>
        </p:nvSpPr>
        <p:spPr/>
        <p:txBody>
          <a:bodyPr/>
          <a:lstStyle/>
          <a:p>
            <a:fld id="{B4DF1FB4-C8D3-4839-9528-36660CC50909}" type="slidenum">
              <a:rPr lang="en-US" smtClean="0"/>
              <a:t>‹#›</a:t>
            </a:fld>
            <a:endParaRPr lang="en-US"/>
          </a:p>
        </p:txBody>
      </p:sp>
    </p:spTree>
    <p:extLst>
      <p:ext uri="{BB962C8B-B14F-4D97-AF65-F5344CB8AC3E}">
        <p14:creationId xmlns:p14="http://schemas.microsoft.com/office/powerpoint/2010/main" val="2980337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28CED-D48B-423D-B8DF-C0C60715EE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7D8BDA-BA45-4EB2-A5E6-4B04B4A3D417}"/>
              </a:ext>
            </a:extLst>
          </p:cNvPr>
          <p:cNvSpPr>
            <a:spLocks noGrp="1"/>
          </p:cNvSpPr>
          <p:nvPr>
            <p:ph type="dt" sz="half" idx="10"/>
          </p:nvPr>
        </p:nvSpPr>
        <p:spPr/>
        <p:txBody>
          <a:bodyPr/>
          <a:lstStyle/>
          <a:p>
            <a:fld id="{56AECB99-CA7D-42C1-BC90-0ED0DFA6374E}" type="datetimeFigureOut">
              <a:rPr lang="en-US" smtClean="0"/>
              <a:t>3/19/2020</a:t>
            </a:fld>
            <a:endParaRPr lang="en-US"/>
          </a:p>
        </p:txBody>
      </p:sp>
      <p:sp>
        <p:nvSpPr>
          <p:cNvPr id="4" name="Footer Placeholder 3">
            <a:extLst>
              <a:ext uri="{FF2B5EF4-FFF2-40B4-BE49-F238E27FC236}">
                <a16:creationId xmlns:a16="http://schemas.microsoft.com/office/drawing/2014/main" id="{E57B7693-D383-49C5-A323-8272DF0AE6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4D91FC-CBFE-4322-8F28-256342251044}"/>
              </a:ext>
            </a:extLst>
          </p:cNvPr>
          <p:cNvSpPr>
            <a:spLocks noGrp="1"/>
          </p:cNvSpPr>
          <p:nvPr>
            <p:ph type="sldNum" sz="quarter" idx="12"/>
          </p:nvPr>
        </p:nvSpPr>
        <p:spPr/>
        <p:txBody>
          <a:bodyPr/>
          <a:lstStyle/>
          <a:p>
            <a:fld id="{B4DF1FB4-C8D3-4839-9528-36660CC50909}" type="slidenum">
              <a:rPr lang="en-US" smtClean="0"/>
              <a:t>‹#›</a:t>
            </a:fld>
            <a:endParaRPr lang="en-US"/>
          </a:p>
        </p:txBody>
      </p:sp>
    </p:spTree>
    <p:extLst>
      <p:ext uri="{BB962C8B-B14F-4D97-AF65-F5344CB8AC3E}">
        <p14:creationId xmlns:p14="http://schemas.microsoft.com/office/powerpoint/2010/main" val="1211134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8568C5-B047-4332-B96D-78DFDD14E1EC}"/>
              </a:ext>
            </a:extLst>
          </p:cNvPr>
          <p:cNvSpPr>
            <a:spLocks noGrp="1"/>
          </p:cNvSpPr>
          <p:nvPr>
            <p:ph type="dt" sz="half" idx="10"/>
          </p:nvPr>
        </p:nvSpPr>
        <p:spPr/>
        <p:txBody>
          <a:bodyPr/>
          <a:lstStyle/>
          <a:p>
            <a:fld id="{56AECB99-CA7D-42C1-BC90-0ED0DFA6374E}" type="datetimeFigureOut">
              <a:rPr lang="en-US" smtClean="0"/>
              <a:t>3/19/2020</a:t>
            </a:fld>
            <a:endParaRPr lang="en-US"/>
          </a:p>
        </p:txBody>
      </p:sp>
      <p:sp>
        <p:nvSpPr>
          <p:cNvPr id="3" name="Footer Placeholder 2">
            <a:extLst>
              <a:ext uri="{FF2B5EF4-FFF2-40B4-BE49-F238E27FC236}">
                <a16:creationId xmlns:a16="http://schemas.microsoft.com/office/drawing/2014/main" id="{5EEA4EAC-E07B-4560-957F-C221FA33A0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1FEB58-3FC8-4859-BFF6-5C9C3BB377D4}"/>
              </a:ext>
            </a:extLst>
          </p:cNvPr>
          <p:cNvSpPr>
            <a:spLocks noGrp="1"/>
          </p:cNvSpPr>
          <p:nvPr>
            <p:ph type="sldNum" sz="quarter" idx="12"/>
          </p:nvPr>
        </p:nvSpPr>
        <p:spPr/>
        <p:txBody>
          <a:bodyPr/>
          <a:lstStyle/>
          <a:p>
            <a:fld id="{B4DF1FB4-C8D3-4839-9528-36660CC50909}" type="slidenum">
              <a:rPr lang="en-US" smtClean="0"/>
              <a:t>‹#›</a:t>
            </a:fld>
            <a:endParaRPr lang="en-US"/>
          </a:p>
        </p:txBody>
      </p:sp>
    </p:spTree>
    <p:extLst>
      <p:ext uri="{BB962C8B-B14F-4D97-AF65-F5344CB8AC3E}">
        <p14:creationId xmlns:p14="http://schemas.microsoft.com/office/powerpoint/2010/main" val="1759086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43C9A-DC1D-4672-9EBD-E72B747AFF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FF3435-1CFE-4309-AA5A-0EAF30A0D8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803AE3-F9B8-4C4F-8891-92867A47B6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A5F67B-BC3B-4BC7-B6DF-006B2367EDB5}"/>
              </a:ext>
            </a:extLst>
          </p:cNvPr>
          <p:cNvSpPr>
            <a:spLocks noGrp="1"/>
          </p:cNvSpPr>
          <p:nvPr>
            <p:ph type="dt" sz="half" idx="10"/>
          </p:nvPr>
        </p:nvSpPr>
        <p:spPr/>
        <p:txBody>
          <a:bodyPr/>
          <a:lstStyle/>
          <a:p>
            <a:fld id="{56AECB99-CA7D-42C1-BC90-0ED0DFA6374E}" type="datetimeFigureOut">
              <a:rPr lang="en-US" smtClean="0"/>
              <a:t>3/19/2020</a:t>
            </a:fld>
            <a:endParaRPr lang="en-US"/>
          </a:p>
        </p:txBody>
      </p:sp>
      <p:sp>
        <p:nvSpPr>
          <p:cNvPr id="6" name="Footer Placeholder 5">
            <a:extLst>
              <a:ext uri="{FF2B5EF4-FFF2-40B4-BE49-F238E27FC236}">
                <a16:creationId xmlns:a16="http://schemas.microsoft.com/office/drawing/2014/main" id="{3ED54A13-4591-425C-B62A-125B23631A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6FB75F-97E5-4434-A918-E6F0FF9AE832}"/>
              </a:ext>
            </a:extLst>
          </p:cNvPr>
          <p:cNvSpPr>
            <a:spLocks noGrp="1"/>
          </p:cNvSpPr>
          <p:nvPr>
            <p:ph type="sldNum" sz="quarter" idx="12"/>
          </p:nvPr>
        </p:nvSpPr>
        <p:spPr/>
        <p:txBody>
          <a:bodyPr/>
          <a:lstStyle/>
          <a:p>
            <a:fld id="{B4DF1FB4-C8D3-4839-9528-36660CC50909}" type="slidenum">
              <a:rPr lang="en-US" smtClean="0"/>
              <a:t>‹#›</a:t>
            </a:fld>
            <a:endParaRPr lang="en-US"/>
          </a:p>
        </p:txBody>
      </p:sp>
    </p:spTree>
    <p:extLst>
      <p:ext uri="{BB962C8B-B14F-4D97-AF65-F5344CB8AC3E}">
        <p14:creationId xmlns:p14="http://schemas.microsoft.com/office/powerpoint/2010/main" val="2959725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7BBD9-9BC4-4DDE-A209-AEA9C7DC9A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9112AB-084F-4C2F-B246-F630E7E906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1D094D9-0127-4A33-A2B4-7AFE2C7C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72A5B2-972E-4D10-8C9D-88CEAA511A47}"/>
              </a:ext>
            </a:extLst>
          </p:cNvPr>
          <p:cNvSpPr>
            <a:spLocks noGrp="1"/>
          </p:cNvSpPr>
          <p:nvPr>
            <p:ph type="dt" sz="half" idx="10"/>
          </p:nvPr>
        </p:nvSpPr>
        <p:spPr/>
        <p:txBody>
          <a:bodyPr/>
          <a:lstStyle/>
          <a:p>
            <a:fld id="{56AECB99-CA7D-42C1-BC90-0ED0DFA6374E}" type="datetimeFigureOut">
              <a:rPr lang="en-US" smtClean="0"/>
              <a:t>3/19/2020</a:t>
            </a:fld>
            <a:endParaRPr lang="en-US"/>
          </a:p>
        </p:txBody>
      </p:sp>
      <p:sp>
        <p:nvSpPr>
          <p:cNvPr id="6" name="Footer Placeholder 5">
            <a:extLst>
              <a:ext uri="{FF2B5EF4-FFF2-40B4-BE49-F238E27FC236}">
                <a16:creationId xmlns:a16="http://schemas.microsoft.com/office/drawing/2014/main" id="{64D0CC7A-89DE-4533-95A3-36AD1AD132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44A061-81BC-4FBE-96C9-FAD2BBB39F1F}"/>
              </a:ext>
            </a:extLst>
          </p:cNvPr>
          <p:cNvSpPr>
            <a:spLocks noGrp="1"/>
          </p:cNvSpPr>
          <p:nvPr>
            <p:ph type="sldNum" sz="quarter" idx="12"/>
          </p:nvPr>
        </p:nvSpPr>
        <p:spPr/>
        <p:txBody>
          <a:bodyPr/>
          <a:lstStyle/>
          <a:p>
            <a:fld id="{B4DF1FB4-C8D3-4839-9528-36660CC50909}" type="slidenum">
              <a:rPr lang="en-US" smtClean="0"/>
              <a:t>‹#›</a:t>
            </a:fld>
            <a:endParaRPr lang="en-US"/>
          </a:p>
        </p:txBody>
      </p:sp>
    </p:spTree>
    <p:extLst>
      <p:ext uri="{BB962C8B-B14F-4D97-AF65-F5344CB8AC3E}">
        <p14:creationId xmlns:p14="http://schemas.microsoft.com/office/powerpoint/2010/main" val="114721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8F6F7B-918E-4889-AB8C-FD0A11C238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EE5CF4-08DB-44EB-9D57-CD309BBBA2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803BE6-C953-4824-B6FD-1BF5B1C9BB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ECB99-CA7D-42C1-BC90-0ED0DFA6374E}" type="datetimeFigureOut">
              <a:rPr lang="en-US" smtClean="0"/>
              <a:t>3/19/2020</a:t>
            </a:fld>
            <a:endParaRPr lang="en-US"/>
          </a:p>
        </p:txBody>
      </p:sp>
      <p:sp>
        <p:nvSpPr>
          <p:cNvPr id="5" name="Footer Placeholder 4">
            <a:extLst>
              <a:ext uri="{FF2B5EF4-FFF2-40B4-BE49-F238E27FC236}">
                <a16:creationId xmlns:a16="http://schemas.microsoft.com/office/drawing/2014/main" id="{24837CFE-DFD6-4F53-A32B-988C191094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F45529-9285-4B16-BD1B-AB6D3969FA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F1FB4-C8D3-4839-9528-36660CC50909}" type="slidenum">
              <a:rPr lang="en-US" smtClean="0"/>
              <a:t>‹#›</a:t>
            </a:fld>
            <a:endParaRPr lang="en-US"/>
          </a:p>
        </p:txBody>
      </p:sp>
    </p:spTree>
    <p:extLst>
      <p:ext uri="{BB962C8B-B14F-4D97-AF65-F5344CB8AC3E}">
        <p14:creationId xmlns:p14="http://schemas.microsoft.com/office/powerpoint/2010/main" val="4102295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A78BF-B768-44EE-A9A9-7EB633838BA3}"/>
              </a:ext>
            </a:extLst>
          </p:cNvPr>
          <p:cNvSpPr>
            <a:spLocks noGrp="1"/>
          </p:cNvSpPr>
          <p:nvPr>
            <p:ph type="ctrTitle"/>
          </p:nvPr>
        </p:nvSpPr>
        <p:spPr>
          <a:xfrm>
            <a:off x="1524000" y="1717791"/>
            <a:ext cx="9144000" cy="2387600"/>
          </a:xfrm>
        </p:spPr>
        <p:txBody>
          <a:bodyPr/>
          <a:lstStyle/>
          <a:p>
            <a:endParaRPr lang="en-US"/>
          </a:p>
        </p:txBody>
      </p:sp>
      <p:sp>
        <p:nvSpPr>
          <p:cNvPr id="3" name="Subtitle 2">
            <a:extLst>
              <a:ext uri="{FF2B5EF4-FFF2-40B4-BE49-F238E27FC236}">
                <a16:creationId xmlns:a16="http://schemas.microsoft.com/office/drawing/2014/main" id="{DAC457D1-F2B3-490A-BC63-9D389E9439EA}"/>
              </a:ext>
            </a:extLst>
          </p:cNvPr>
          <p:cNvSpPr>
            <a:spLocks noGrp="1"/>
          </p:cNvSpPr>
          <p:nvPr>
            <p:ph type="subTitle" idx="1"/>
          </p:nvPr>
        </p:nvSpPr>
        <p:spPr>
          <a:xfrm>
            <a:off x="1524000" y="4197466"/>
            <a:ext cx="9144000" cy="1655762"/>
          </a:xfrm>
        </p:spPr>
        <p:txBody>
          <a:bodyPr/>
          <a:lstStyle/>
          <a:p>
            <a:endParaRPr lang="en-US"/>
          </a:p>
        </p:txBody>
      </p:sp>
      <p:grpSp>
        <p:nvGrpSpPr>
          <p:cNvPr id="7" name="Group 6">
            <a:extLst>
              <a:ext uri="{FF2B5EF4-FFF2-40B4-BE49-F238E27FC236}">
                <a16:creationId xmlns:a16="http://schemas.microsoft.com/office/drawing/2014/main" id="{122DE050-1B15-46A9-B5A1-560187671294}"/>
              </a:ext>
            </a:extLst>
          </p:cNvPr>
          <p:cNvGrpSpPr/>
          <p:nvPr/>
        </p:nvGrpSpPr>
        <p:grpSpPr>
          <a:xfrm>
            <a:off x="135323" y="1473759"/>
            <a:ext cx="11921354" cy="4857306"/>
            <a:chOff x="94034" y="878331"/>
            <a:chExt cx="11921354" cy="4857306"/>
          </a:xfrm>
        </p:grpSpPr>
        <p:pic>
          <p:nvPicPr>
            <p:cNvPr id="5" name="Picture 4" descr="A picture containing food&#10;&#10;Description automatically generated">
              <a:extLst>
                <a:ext uri="{FF2B5EF4-FFF2-40B4-BE49-F238E27FC236}">
                  <a16:creationId xmlns:a16="http://schemas.microsoft.com/office/drawing/2014/main" id="{CDE567B2-38B6-4876-9329-46226054ABC7}"/>
                </a:ext>
              </a:extLst>
            </p:cNvPr>
            <p:cNvPicPr>
              <a:picLocks noChangeAspect="1"/>
            </p:cNvPicPr>
            <p:nvPr/>
          </p:nvPicPr>
          <p:blipFill rotWithShape="1">
            <a:blip r:embed="rId2">
              <a:extLst>
                <a:ext uri="{28A0092B-C50C-407E-A947-70E740481C1C}">
                  <a14:useLocalDpi xmlns:a14="http://schemas.microsoft.com/office/drawing/2010/main" val="0"/>
                </a:ext>
              </a:extLst>
            </a:blip>
            <a:srcRect l="957" r="1262"/>
            <a:stretch/>
          </p:blipFill>
          <p:spPr>
            <a:xfrm>
              <a:off x="94034" y="878331"/>
              <a:ext cx="11921353" cy="4857306"/>
            </a:xfrm>
            <a:prstGeom prst="rect">
              <a:avLst/>
            </a:prstGeom>
          </p:spPr>
        </p:pic>
        <p:sp>
          <p:nvSpPr>
            <p:cNvPr id="6" name="Rectangle 5">
              <a:extLst>
                <a:ext uri="{FF2B5EF4-FFF2-40B4-BE49-F238E27FC236}">
                  <a16:creationId xmlns:a16="http://schemas.microsoft.com/office/drawing/2014/main" id="{4589E2DB-EF4B-4199-B5E8-7395A1F9A617}"/>
                </a:ext>
              </a:extLst>
            </p:cNvPr>
            <p:cNvSpPr/>
            <p:nvPr/>
          </p:nvSpPr>
          <p:spPr>
            <a:xfrm>
              <a:off x="7255380" y="4421373"/>
              <a:ext cx="4760008" cy="111536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grpSp>
      <p:sp>
        <p:nvSpPr>
          <p:cNvPr id="8" name="TextBox 7">
            <a:extLst>
              <a:ext uri="{FF2B5EF4-FFF2-40B4-BE49-F238E27FC236}">
                <a16:creationId xmlns:a16="http://schemas.microsoft.com/office/drawing/2014/main" id="{C94B87E8-C850-4E87-9367-1F0CF122F5A2}"/>
              </a:ext>
            </a:extLst>
          </p:cNvPr>
          <p:cNvSpPr txBox="1"/>
          <p:nvPr/>
        </p:nvSpPr>
        <p:spPr>
          <a:xfrm>
            <a:off x="6724075" y="3662842"/>
            <a:ext cx="5332602" cy="1261884"/>
          </a:xfrm>
          <a:prstGeom prst="rect">
            <a:avLst/>
          </a:prstGeom>
          <a:noFill/>
        </p:spPr>
        <p:txBody>
          <a:bodyPr wrap="square" rtlCol="0">
            <a:spAutoFit/>
          </a:bodyPr>
          <a:lstStyle/>
          <a:p>
            <a:pPr algn="r"/>
            <a:r>
              <a:rPr lang="en-US" sz="3800" dirty="0">
                <a:solidFill>
                  <a:schemeClr val="tx2">
                    <a:lumMod val="50000"/>
                  </a:schemeClr>
                </a:solidFill>
                <a:latin typeface="Baskerville Old Face" panose="02020602080505020303" pitchFamily="18" charset="0"/>
              </a:rPr>
              <a:t>From North and South </a:t>
            </a:r>
          </a:p>
          <a:p>
            <a:pPr algn="r"/>
            <a:r>
              <a:rPr lang="en-US" sz="3800" dirty="0">
                <a:solidFill>
                  <a:schemeClr val="tx2">
                    <a:lumMod val="50000"/>
                  </a:schemeClr>
                </a:solidFill>
                <a:latin typeface="Baskerville Old Face" panose="02020602080505020303" pitchFamily="18" charset="0"/>
              </a:rPr>
              <a:t>to the Beautiful Land</a:t>
            </a:r>
          </a:p>
        </p:txBody>
      </p:sp>
      <p:sp>
        <p:nvSpPr>
          <p:cNvPr id="32" name="TextBox 31">
            <a:extLst>
              <a:ext uri="{FF2B5EF4-FFF2-40B4-BE49-F238E27FC236}">
                <a16:creationId xmlns:a16="http://schemas.microsoft.com/office/drawing/2014/main" id="{56F79724-60D9-4415-B9E2-345207500DAA}"/>
              </a:ext>
            </a:extLst>
          </p:cNvPr>
          <p:cNvSpPr txBox="1"/>
          <p:nvPr/>
        </p:nvSpPr>
        <p:spPr>
          <a:xfrm>
            <a:off x="9242972" y="5016801"/>
            <a:ext cx="2813704" cy="523220"/>
          </a:xfrm>
          <a:prstGeom prst="rect">
            <a:avLst/>
          </a:prstGeom>
          <a:noFill/>
        </p:spPr>
        <p:txBody>
          <a:bodyPr wrap="square" rtlCol="0">
            <a:spAutoFit/>
          </a:bodyPr>
          <a:lstStyle/>
          <a:p>
            <a:pPr algn="r"/>
            <a:r>
              <a:rPr lang="en-US" sz="2800" dirty="0">
                <a:solidFill>
                  <a:schemeClr val="bg2">
                    <a:lumMod val="25000"/>
                  </a:schemeClr>
                </a:solidFill>
                <a:latin typeface="Baskerville Old Face" panose="02020602080505020303" pitchFamily="18" charset="0"/>
              </a:rPr>
              <a:t>Lesson 12</a:t>
            </a:r>
          </a:p>
        </p:txBody>
      </p:sp>
    </p:spTree>
    <p:extLst>
      <p:ext uri="{BB962C8B-B14F-4D97-AF65-F5344CB8AC3E}">
        <p14:creationId xmlns:p14="http://schemas.microsoft.com/office/powerpoint/2010/main" val="2610037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1">
            <a:extLst>
              <a:ext uri="{FF2B5EF4-FFF2-40B4-BE49-F238E27FC236}">
                <a16:creationId xmlns:a16="http://schemas.microsoft.com/office/drawing/2014/main" id="{6969D468-843B-456A-97FB-D4CE31AE3806}"/>
              </a:ext>
            </a:extLst>
          </p:cNvPr>
          <p:cNvGraphicFramePr>
            <a:graphicFrameLocks/>
          </p:cNvGraphicFramePr>
          <p:nvPr>
            <p:extLst>
              <p:ext uri="{D42A27DB-BD31-4B8C-83A1-F6EECF244321}">
                <p14:modId xmlns:p14="http://schemas.microsoft.com/office/powerpoint/2010/main" val="1684353743"/>
              </p:ext>
            </p:extLst>
          </p:nvPr>
        </p:nvGraphicFramePr>
        <p:xfrm>
          <a:off x="970851" y="1527167"/>
          <a:ext cx="10250298" cy="3803666"/>
        </p:xfrm>
        <a:graphic>
          <a:graphicData uri="http://schemas.openxmlformats.org/drawingml/2006/table">
            <a:tbl>
              <a:tblPr firstRow="1" firstCol="1" bandRow="1">
                <a:noFill/>
                <a:tableStyleId>{5C22544A-7EE6-4342-B048-85BDC9FD1C3A}</a:tableStyleId>
              </a:tblPr>
              <a:tblGrid>
                <a:gridCol w="3704227">
                  <a:extLst>
                    <a:ext uri="{9D8B030D-6E8A-4147-A177-3AD203B41FA5}">
                      <a16:colId xmlns:a16="http://schemas.microsoft.com/office/drawing/2014/main" val="1998071201"/>
                    </a:ext>
                  </a:extLst>
                </a:gridCol>
                <a:gridCol w="2302940">
                  <a:extLst>
                    <a:ext uri="{9D8B030D-6E8A-4147-A177-3AD203B41FA5}">
                      <a16:colId xmlns:a16="http://schemas.microsoft.com/office/drawing/2014/main" val="1194458691"/>
                    </a:ext>
                  </a:extLst>
                </a:gridCol>
                <a:gridCol w="1792517">
                  <a:extLst>
                    <a:ext uri="{9D8B030D-6E8A-4147-A177-3AD203B41FA5}">
                      <a16:colId xmlns:a16="http://schemas.microsoft.com/office/drawing/2014/main" val="262288737"/>
                    </a:ext>
                  </a:extLst>
                </a:gridCol>
                <a:gridCol w="2450614">
                  <a:extLst>
                    <a:ext uri="{9D8B030D-6E8A-4147-A177-3AD203B41FA5}">
                      <a16:colId xmlns:a16="http://schemas.microsoft.com/office/drawing/2014/main" val="1817682022"/>
                    </a:ext>
                  </a:extLst>
                </a:gridCol>
              </a:tblGrid>
              <a:tr h="474807">
                <a:tc>
                  <a:txBody>
                    <a:bodyPr/>
                    <a:lstStyle/>
                    <a:p>
                      <a:pPr marL="0" marR="0" algn="ctr">
                        <a:lnSpc>
                          <a:spcPct val="107000"/>
                        </a:lnSpc>
                        <a:spcBef>
                          <a:spcPts val="0"/>
                        </a:spcBef>
                        <a:spcAft>
                          <a:spcPts val="0"/>
                        </a:spcAft>
                      </a:pPr>
                      <a:r>
                        <a:rPr lang="en-US" sz="3200" b="1" dirty="0">
                          <a:solidFill>
                            <a:schemeClr val="tx1">
                              <a:lumMod val="75000"/>
                              <a:lumOff val="25000"/>
                            </a:schemeClr>
                          </a:solidFill>
                          <a:effectLst/>
                          <a:latin typeface="Baskerville Old Face" panose="02020602080505020303" pitchFamily="18" charset="0"/>
                        </a:rPr>
                        <a:t>Event</a:t>
                      </a:r>
                      <a:endParaRPr lang="en-US" sz="3200" b="1"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288328" marT="96109" marB="96109" anchor="ctr">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pPr marL="0" marR="0" algn="ctr">
                        <a:lnSpc>
                          <a:spcPct val="107000"/>
                        </a:lnSpc>
                        <a:spcBef>
                          <a:spcPts val="0"/>
                        </a:spcBef>
                        <a:spcAft>
                          <a:spcPts val="0"/>
                        </a:spcAft>
                      </a:pPr>
                      <a:r>
                        <a:rPr lang="en-US" sz="3200" b="1" dirty="0">
                          <a:solidFill>
                            <a:schemeClr val="tx1">
                              <a:lumMod val="75000"/>
                              <a:lumOff val="25000"/>
                            </a:schemeClr>
                          </a:solidFill>
                          <a:effectLst/>
                          <a:latin typeface="Baskerville Old Face" panose="02020602080505020303" pitchFamily="18" charset="0"/>
                        </a:rPr>
                        <a:t>Daniel 7</a:t>
                      </a:r>
                      <a:endParaRPr lang="en-US" sz="3200" b="1"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53934" marT="96109" marB="96109" anchor="ctr">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pPr marL="0" marR="0" algn="ctr">
                        <a:lnSpc>
                          <a:spcPct val="107000"/>
                        </a:lnSpc>
                        <a:spcBef>
                          <a:spcPts val="0"/>
                        </a:spcBef>
                        <a:spcAft>
                          <a:spcPts val="0"/>
                        </a:spcAft>
                      </a:pPr>
                      <a:r>
                        <a:rPr lang="en-US" sz="3200" b="1" dirty="0">
                          <a:solidFill>
                            <a:schemeClr val="tx1">
                              <a:lumMod val="75000"/>
                              <a:lumOff val="25000"/>
                            </a:schemeClr>
                          </a:solidFill>
                          <a:effectLst/>
                          <a:latin typeface="Baskerville Old Face" panose="02020602080505020303" pitchFamily="18" charset="0"/>
                        </a:rPr>
                        <a:t>Daniel 8</a:t>
                      </a:r>
                      <a:endParaRPr lang="en-US" sz="3200" b="1"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53934" marT="96109" marB="96109" anchor="ctr">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pPr marL="0" marR="0" algn="ctr">
                        <a:lnSpc>
                          <a:spcPct val="107000"/>
                        </a:lnSpc>
                        <a:spcBef>
                          <a:spcPts val="0"/>
                        </a:spcBef>
                        <a:spcAft>
                          <a:spcPts val="0"/>
                        </a:spcAft>
                      </a:pPr>
                      <a:r>
                        <a:rPr lang="en-US" sz="3200" b="1" dirty="0">
                          <a:solidFill>
                            <a:schemeClr val="tx1">
                              <a:lumMod val="75000"/>
                              <a:lumOff val="25000"/>
                            </a:schemeClr>
                          </a:solidFill>
                          <a:effectLst/>
                          <a:latin typeface="Baskerville Old Face" panose="02020602080505020303" pitchFamily="18" charset="0"/>
                        </a:rPr>
                        <a:t>Daniel 11</a:t>
                      </a:r>
                      <a:endParaRPr lang="en-US" sz="3200" b="1"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53934" marT="96109" marB="96109" anchor="ctr">
                    <a:lnL w="12700" cmpd="sng">
                      <a:noFill/>
                      <a:prstDash val="solid"/>
                    </a:lnL>
                    <a:lnR w="12700" cmpd="sng">
                      <a:noFill/>
                      <a:prstDash val="solid"/>
                    </a:lnR>
                    <a:lnT w="12700" cmpd="sng">
                      <a:noFill/>
                      <a:prstDash val="solid"/>
                    </a:lnT>
                    <a:lnB w="9525" cap="flat" cmpd="sng" algn="ctr">
                      <a:solidFill>
                        <a:srgbClr val="D8DCDC"/>
                      </a:solidFill>
                      <a:prstDash val="solid"/>
                    </a:lnB>
                    <a:noFill/>
                  </a:tcPr>
                </a:tc>
                <a:extLst>
                  <a:ext uri="{0D108BD9-81ED-4DB2-BD59-A6C34878D82A}">
                    <a16:rowId xmlns:a16="http://schemas.microsoft.com/office/drawing/2014/main" val="2919173931"/>
                  </a:ext>
                </a:extLst>
              </a:tr>
              <a:tr h="1503175">
                <a:tc>
                  <a:txBody>
                    <a:bodyPr/>
                    <a:lstStyle/>
                    <a:p>
                      <a:pPr marL="0" marR="0" algn="r">
                        <a:lnSpc>
                          <a:spcPct val="107000"/>
                        </a:lnSpc>
                        <a:spcBef>
                          <a:spcPts val="0"/>
                        </a:spcBef>
                        <a:spcAft>
                          <a:spcPts val="0"/>
                        </a:spcAft>
                      </a:pPr>
                      <a:r>
                        <a:rPr lang="en-US" sz="2400" b="0" dirty="0">
                          <a:solidFill>
                            <a:schemeClr val="tx1">
                              <a:lumMod val="75000"/>
                              <a:lumOff val="25000"/>
                            </a:schemeClr>
                          </a:solidFill>
                          <a:effectLst/>
                          <a:latin typeface="Baskerville Old Face" panose="02020602080505020303" pitchFamily="18" charset="0"/>
                        </a:rPr>
                        <a:t>Taking away the Daily </a:t>
                      </a:r>
                    </a:p>
                    <a:p>
                      <a:pPr marL="0" marR="0" algn="r">
                        <a:lnSpc>
                          <a:spcPct val="107000"/>
                        </a:lnSpc>
                        <a:spcBef>
                          <a:spcPts val="0"/>
                        </a:spcBef>
                        <a:spcAft>
                          <a:spcPts val="0"/>
                        </a:spcAft>
                      </a:pPr>
                      <a:r>
                        <a:rPr lang="en-US" sz="2400" b="0" dirty="0">
                          <a:solidFill>
                            <a:schemeClr val="tx1">
                              <a:lumMod val="75000"/>
                              <a:lumOff val="25000"/>
                            </a:schemeClr>
                          </a:solidFill>
                          <a:effectLst/>
                          <a:latin typeface="Baskerville Old Face" panose="02020602080505020303" pitchFamily="18" charset="0"/>
                        </a:rPr>
                        <a:t>(Chap. 8)</a:t>
                      </a:r>
                    </a:p>
                    <a:p>
                      <a:pPr marL="0" marR="0" algn="r">
                        <a:lnSpc>
                          <a:spcPct val="107000"/>
                        </a:lnSpc>
                        <a:spcBef>
                          <a:spcPts val="0"/>
                        </a:spcBef>
                        <a:spcAft>
                          <a:spcPts val="0"/>
                        </a:spcAft>
                      </a:pPr>
                      <a:endParaRPr lang="en-US" sz="1400" b="0" dirty="0">
                        <a:solidFill>
                          <a:schemeClr val="tx1">
                            <a:lumMod val="75000"/>
                            <a:lumOff val="25000"/>
                          </a:schemeClr>
                        </a:solidFill>
                        <a:effectLst/>
                        <a:latin typeface="Baskerville Old Face" panose="02020602080505020303" pitchFamily="18" charset="0"/>
                      </a:endParaRPr>
                    </a:p>
                    <a:p>
                      <a:pPr marL="0" marR="0" algn="r">
                        <a:lnSpc>
                          <a:spcPct val="107000"/>
                        </a:lnSpc>
                        <a:spcBef>
                          <a:spcPts val="0"/>
                        </a:spcBef>
                        <a:spcAft>
                          <a:spcPts val="0"/>
                        </a:spcAft>
                      </a:pPr>
                      <a:r>
                        <a:rPr lang="en-US" sz="2400" b="0" dirty="0">
                          <a:solidFill>
                            <a:schemeClr val="tx1">
                              <a:lumMod val="75000"/>
                              <a:lumOff val="25000"/>
                            </a:schemeClr>
                          </a:solidFill>
                          <a:effectLst/>
                          <a:latin typeface="Baskerville Old Face" panose="02020602080505020303" pitchFamily="18" charset="0"/>
                        </a:rPr>
                        <a:t>Abolish the Daily</a:t>
                      </a:r>
                    </a:p>
                    <a:p>
                      <a:pPr marL="0" marR="0" algn="r">
                        <a:lnSpc>
                          <a:spcPct val="107000"/>
                        </a:lnSpc>
                        <a:spcBef>
                          <a:spcPts val="0"/>
                        </a:spcBef>
                        <a:spcAft>
                          <a:spcPts val="0"/>
                        </a:spcAft>
                      </a:pPr>
                      <a:r>
                        <a:rPr lang="en-US" sz="2400" b="0" dirty="0">
                          <a:solidFill>
                            <a:schemeClr val="tx1">
                              <a:lumMod val="75000"/>
                              <a:lumOff val="25000"/>
                            </a:schemeClr>
                          </a:solidFill>
                          <a:effectLst/>
                          <a:latin typeface="Baskerville Old Face" panose="02020602080505020303" pitchFamily="18" charset="0"/>
                        </a:rPr>
                        <a:t>(Chap. 11)</a:t>
                      </a:r>
                      <a:endParaRPr lang="en-US" sz="2400" b="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288328" marT="96109" marB="96109" anchor="ctr">
                    <a:lnL w="12700" cmpd="sng">
                      <a:noFill/>
                      <a:prstDash val="solid"/>
                    </a:lnL>
                    <a:lnR w="9525" cap="flat" cmpd="sng" algn="ctr">
                      <a:solidFill>
                        <a:srgbClr val="D8DCDC"/>
                      </a:solidFill>
                      <a:prstDash val="solid"/>
                    </a:lnR>
                    <a:lnT w="9525" cap="flat" cmpd="sng" algn="ctr">
                      <a:solidFill>
                        <a:srgbClr val="D8DCDC"/>
                      </a:solidFill>
                      <a:prstDash val="solid"/>
                    </a:lnT>
                    <a:lnB w="12700" cmpd="sng">
                      <a:noFill/>
                      <a:prstDash val="solid"/>
                    </a:lnB>
                    <a:noFill/>
                  </a:tcPr>
                </a:tc>
                <a:tc>
                  <a:txBody>
                    <a:bodyPr/>
                    <a:lstStyle/>
                    <a:p>
                      <a:pPr marL="0" marR="0" algn="ctr">
                        <a:lnSpc>
                          <a:spcPct val="107000"/>
                        </a:lnSpc>
                        <a:spcBef>
                          <a:spcPts val="0"/>
                        </a:spcBef>
                        <a:spcAft>
                          <a:spcPts val="0"/>
                        </a:spcAft>
                      </a:pPr>
                      <a:r>
                        <a:rPr lang="en-US" sz="2400" dirty="0">
                          <a:solidFill>
                            <a:schemeClr val="tx1">
                              <a:lumMod val="75000"/>
                              <a:lumOff val="25000"/>
                            </a:schemeClr>
                          </a:solidFill>
                          <a:effectLst/>
                          <a:latin typeface="Baskerville Old Face" panose="02020602080505020303" pitchFamily="18" charset="0"/>
                        </a:rPr>
                        <a:t>----</a:t>
                      </a:r>
                      <a:endParaRPr lang="en-US" sz="2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53934" marT="96109" marB="96109"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marL="0" marR="0" algn="ctr">
                        <a:lnSpc>
                          <a:spcPct val="107000"/>
                        </a:lnSpc>
                        <a:spcBef>
                          <a:spcPts val="0"/>
                        </a:spcBef>
                        <a:spcAft>
                          <a:spcPts val="0"/>
                        </a:spcAft>
                      </a:pPr>
                      <a:r>
                        <a:rPr lang="en-US" sz="2400" dirty="0">
                          <a:solidFill>
                            <a:schemeClr val="tx1">
                              <a:lumMod val="75000"/>
                              <a:lumOff val="25000"/>
                            </a:schemeClr>
                          </a:solidFill>
                          <a:effectLst/>
                          <a:latin typeface="Baskerville Old Face" panose="02020602080505020303" pitchFamily="18" charset="0"/>
                        </a:rPr>
                        <a:t>8:11</a:t>
                      </a:r>
                      <a:endParaRPr lang="en-US" sz="2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53934" marT="96109" marB="96109"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marL="0" marR="0" algn="ctr">
                        <a:lnSpc>
                          <a:spcPct val="107000"/>
                        </a:lnSpc>
                        <a:spcBef>
                          <a:spcPts val="0"/>
                        </a:spcBef>
                        <a:spcAft>
                          <a:spcPts val="0"/>
                        </a:spcAft>
                      </a:pPr>
                      <a:r>
                        <a:rPr lang="en-US" sz="2400" dirty="0">
                          <a:solidFill>
                            <a:schemeClr val="tx1">
                              <a:lumMod val="75000"/>
                              <a:lumOff val="25000"/>
                            </a:schemeClr>
                          </a:solidFill>
                          <a:effectLst/>
                          <a:latin typeface="Baskerville Old Face" panose="02020602080505020303" pitchFamily="18" charset="0"/>
                        </a:rPr>
                        <a:t>11:31</a:t>
                      </a:r>
                      <a:endParaRPr lang="en-US" sz="2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53934" marT="96109" marB="96109"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3898577193"/>
                  </a:ext>
                </a:extLst>
              </a:tr>
              <a:tr h="474807">
                <a:tc>
                  <a:txBody>
                    <a:bodyPr/>
                    <a:lstStyle/>
                    <a:p>
                      <a:pPr marL="0" marR="0" algn="r">
                        <a:lnSpc>
                          <a:spcPct val="107000"/>
                        </a:lnSpc>
                        <a:spcBef>
                          <a:spcPts val="0"/>
                        </a:spcBef>
                        <a:spcAft>
                          <a:spcPts val="0"/>
                        </a:spcAft>
                      </a:pPr>
                      <a:r>
                        <a:rPr lang="en-US" sz="2400" b="0" dirty="0">
                          <a:solidFill>
                            <a:schemeClr val="tx1">
                              <a:lumMod val="75000"/>
                              <a:lumOff val="25000"/>
                            </a:schemeClr>
                          </a:solidFill>
                          <a:effectLst/>
                          <a:latin typeface="Baskerville Old Face" panose="02020602080505020303" pitchFamily="18" charset="0"/>
                        </a:rPr>
                        <a:t>Persecution</a:t>
                      </a:r>
                      <a:endParaRPr lang="en-US" sz="2400" b="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288328" marT="96109" marB="96109" anchor="ctr">
                    <a:lnL w="12700" cmpd="sng">
                      <a:noFill/>
                      <a:prstDash val="solid"/>
                    </a:lnL>
                    <a:lnR w="9525" cap="flat" cmpd="sng" algn="ctr">
                      <a:solidFill>
                        <a:srgbClr val="D8DCDC"/>
                      </a:solid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2400" dirty="0">
                          <a:solidFill>
                            <a:schemeClr val="tx1">
                              <a:lumMod val="75000"/>
                              <a:lumOff val="25000"/>
                            </a:schemeClr>
                          </a:solidFill>
                          <a:effectLst/>
                          <a:latin typeface="Baskerville Old Face" panose="02020602080505020303" pitchFamily="18" charset="0"/>
                        </a:rPr>
                        <a:t>7:25</a:t>
                      </a:r>
                      <a:endParaRPr lang="en-US" sz="2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53934" marT="96109" marB="96109" anchor="ctr">
                    <a:lnL w="9525" cap="flat" cmpd="sng" algn="ctr">
                      <a:solidFill>
                        <a:srgbClr val="D8DC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pPr marL="0" marR="0" algn="ctr">
                        <a:lnSpc>
                          <a:spcPct val="107000"/>
                        </a:lnSpc>
                        <a:spcBef>
                          <a:spcPts val="0"/>
                        </a:spcBef>
                        <a:spcAft>
                          <a:spcPts val="0"/>
                        </a:spcAft>
                      </a:pPr>
                      <a:r>
                        <a:rPr lang="en-US" sz="2400" dirty="0">
                          <a:solidFill>
                            <a:schemeClr val="tx1">
                              <a:lumMod val="75000"/>
                              <a:lumOff val="25000"/>
                            </a:schemeClr>
                          </a:solidFill>
                          <a:effectLst/>
                          <a:latin typeface="Baskerville Old Face" panose="02020602080505020303" pitchFamily="18" charset="0"/>
                        </a:rPr>
                        <a:t>8:10b</a:t>
                      </a:r>
                      <a:endParaRPr lang="en-US" sz="2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53934" marT="96109" marB="96109" anchor="ctr">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pPr marL="0" marR="0" algn="ctr">
                        <a:lnSpc>
                          <a:spcPct val="107000"/>
                        </a:lnSpc>
                        <a:spcBef>
                          <a:spcPts val="0"/>
                        </a:spcBef>
                        <a:spcAft>
                          <a:spcPts val="0"/>
                        </a:spcAft>
                      </a:pPr>
                      <a:r>
                        <a:rPr lang="en-US" sz="2400" dirty="0">
                          <a:solidFill>
                            <a:schemeClr val="tx1">
                              <a:lumMod val="75000"/>
                              <a:lumOff val="25000"/>
                            </a:schemeClr>
                          </a:solidFill>
                          <a:effectLst/>
                          <a:latin typeface="Baskerville Old Face" panose="02020602080505020303" pitchFamily="18" charset="0"/>
                        </a:rPr>
                        <a:t>11:32-34</a:t>
                      </a:r>
                      <a:endParaRPr lang="en-US" sz="2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53934" marT="96109" marB="96109" anchor="ctr">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extLst>
                  <a:ext uri="{0D108BD9-81ED-4DB2-BD59-A6C34878D82A}">
                    <a16:rowId xmlns:a16="http://schemas.microsoft.com/office/drawing/2014/main" val="2617316393"/>
                  </a:ext>
                </a:extLst>
              </a:tr>
              <a:tr h="474807">
                <a:tc>
                  <a:txBody>
                    <a:bodyPr/>
                    <a:lstStyle/>
                    <a:p>
                      <a:pPr marL="0" marR="0" algn="r">
                        <a:lnSpc>
                          <a:spcPct val="107000"/>
                        </a:lnSpc>
                        <a:spcBef>
                          <a:spcPts val="0"/>
                        </a:spcBef>
                        <a:spcAft>
                          <a:spcPts val="0"/>
                        </a:spcAft>
                      </a:pPr>
                      <a:r>
                        <a:rPr lang="en-US" sz="2400" b="0" dirty="0">
                          <a:solidFill>
                            <a:schemeClr val="tx1">
                              <a:lumMod val="75000"/>
                              <a:lumOff val="25000"/>
                            </a:schemeClr>
                          </a:solidFill>
                          <a:effectLst/>
                          <a:latin typeface="Baskerville Old Face" panose="02020602080505020303" pitchFamily="18" charset="0"/>
                        </a:rPr>
                        <a:t>Self-exaltation </a:t>
                      </a:r>
                      <a:endParaRPr lang="en-US" sz="2400" b="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288328" marT="96109" marB="96109" anchor="ctr">
                    <a:lnL w="12700" cmpd="sng">
                      <a:noFill/>
                      <a:prstDash val="solid"/>
                    </a:lnL>
                    <a:lnR w="9525" cap="flat" cmpd="sng" algn="ctr">
                      <a:solidFill>
                        <a:srgbClr val="D8DCDC"/>
                      </a:solid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2400" dirty="0">
                          <a:solidFill>
                            <a:schemeClr val="tx1">
                              <a:lumMod val="75000"/>
                              <a:lumOff val="25000"/>
                            </a:schemeClr>
                          </a:solidFill>
                          <a:effectLst/>
                          <a:latin typeface="Baskerville Old Face" panose="02020602080505020303" pitchFamily="18" charset="0"/>
                        </a:rPr>
                        <a:t> 7:8;20;25a</a:t>
                      </a:r>
                      <a:endParaRPr lang="en-US" sz="2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53934" marT="96109" marB="96109"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marL="0" marR="0" algn="ctr">
                        <a:lnSpc>
                          <a:spcPct val="107000"/>
                        </a:lnSpc>
                        <a:spcBef>
                          <a:spcPts val="0"/>
                        </a:spcBef>
                        <a:spcAft>
                          <a:spcPts val="0"/>
                        </a:spcAft>
                      </a:pPr>
                      <a:r>
                        <a:rPr lang="en-US" sz="2400" dirty="0">
                          <a:solidFill>
                            <a:schemeClr val="tx1">
                              <a:lumMod val="75000"/>
                              <a:lumOff val="25000"/>
                            </a:schemeClr>
                          </a:solidFill>
                          <a:effectLst/>
                          <a:latin typeface="Baskerville Old Face" panose="02020602080505020303" pitchFamily="18" charset="0"/>
                        </a:rPr>
                        <a:t>8:10a</a:t>
                      </a:r>
                      <a:endParaRPr lang="en-US" sz="2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53934" marT="96109" marB="96109"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marL="0" marR="0" algn="ctr">
                        <a:lnSpc>
                          <a:spcPct val="107000"/>
                        </a:lnSpc>
                        <a:spcBef>
                          <a:spcPts val="0"/>
                        </a:spcBef>
                        <a:spcAft>
                          <a:spcPts val="0"/>
                        </a:spcAft>
                      </a:pPr>
                      <a:r>
                        <a:rPr lang="en-US" sz="2400" dirty="0">
                          <a:solidFill>
                            <a:schemeClr val="tx1">
                              <a:lumMod val="75000"/>
                              <a:lumOff val="25000"/>
                            </a:schemeClr>
                          </a:solidFill>
                          <a:effectLst/>
                          <a:latin typeface="Baskerville Old Face" panose="02020602080505020303" pitchFamily="18" charset="0"/>
                        </a:rPr>
                        <a:t>11:35-39</a:t>
                      </a:r>
                      <a:endParaRPr lang="en-US" sz="2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92218" marR="53934" marT="96109" marB="96109"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4165199897"/>
                  </a:ext>
                </a:extLst>
              </a:tr>
            </a:tbl>
          </a:graphicData>
        </a:graphic>
      </p:graphicFrame>
    </p:spTree>
    <p:extLst>
      <p:ext uri="{BB962C8B-B14F-4D97-AF65-F5344CB8AC3E}">
        <p14:creationId xmlns:p14="http://schemas.microsoft.com/office/powerpoint/2010/main" val="2569357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A78BF-B768-44EE-A9A9-7EB633838BA3}"/>
              </a:ext>
            </a:extLst>
          </p:cNvPr>
          <p:cNvSpPr>
            <a:spLocks noGrp="1"/>
          </p:cNvSpPr>
          <p:nvPr>
            <p:ph type="ctrTitle"/>
          </p:nvPr>
        </p:nvSpPr>
        <p:spPr>
          <a:xfrm>
            <a:off x="1524000" y="1717791"/>
            <a:ext cx="9144000" cy="2387600"/>
          </a:xfrm>
        </p:spPr>
        <p:txBody>
          <a:bodyPr/>
          <a:lstStyle/>
          <a:p>
            <a:endParaRPr lang="en-US"/>
          </a:p>
        </p:txBody>
      </p:sp>
      <p:sp>
        <p:nvSpPr>
          <p:cNvPr id="3" name="Subtitle 2">
            <a:extLst>
              <a:ext uri="{FF2B5EF4-FFF2-40B4-BE49-F238E27FC236}">
                <a16:creationId xmlns:a16="http://schemas.microsoft.com/office/drawing/2014/main" id="{DAC457D1-F2B3-490A-BC63-9D389E9439EA}"/>
              </a:ext>
            </a:extLst>
          </p:cNvPr>
          <p:cNvSpPr>
            <a:spLocks noGrp="1"/>
          </p:cNvSpPr>
          <p:nvPr>
            <p:ph type="subTitle" idx="1"/>
          </p:nvPr>
        </p:nvSpPr>
        <p:spPr>
          <a:xfrm>
            <a:off x="1524000" y="4197466"/>
            <a:ext cx="9144000" cy="1655762"/>
          </a:xfrm>
        </p:spPr>
        <p:txBody>
          <a:bodyPr/>
          <a:lstStyle/>
          <a:p>
            <a:endParaRPr lang="en-US"/>
          </a:p>
        </p:txBody>
      </p:sp>
      <p:grpSp>
        <p:nvGrpSpPr>
          <p:cNvPr id="7" name="Group 6">
            <a:extLst>
              <a:ext uri="{FF2B5EF4-FFF2-40B4-BE49-F238E27FC236}">
                <a16:creationId xmlns:a16="http://schemas.microsoft.com/office/drawing/2014/main" id="{122DE050-1B15-46A9-B5A1-560187671294}"/>
              </a:ext>
            </a:extLst>
          </p:cNvPr>
          <p:cNvGrpSpPr/>
          <p:nvPr/>
        </p:nvGrpSpPr>
        <p:grpSpPr>
          <a:xfrm>
            <a:off x="135323" y="1473759"/>
            <a:ext cx="11921354" cy="4857306"/>
            <a:chOff x="94034" y="878331"/>
            <a:chExt cx="11921354" cy="4857306"/>
          </a:xfrm>
        </p:grpSpPr>
        <p:pic>
          <p:nvPicPr>
            <p:cNvPr id="5" name="Picture 4" descr="A picture containing food&#10;&#10;Description automatically generated">
              <a:extLst>
                <a:ext uri="{FF2B5EF4-FFF2-40B4-BE49-F238E27FC236}">
                  <a16:creationId xmlns:a16="http://schemas.microsoft.com/office/drawing/2014/main" id="{CDE567B2-38B6-4876-9329-46226054ABC7}"/>
                </a:ext>
              </a:extLst>
            </p:cNvPr>
            <p:cNvPicPr>
              <a:picLocks noChangeAspect="1"/>
            </p:cNvPicPr>
            <p:nvPr/>
          </p:nvPicPr>
          <p:blipFill rotWithShape="1">
            <a:blip r:embed="rId2">
              <a:extLst>
                <a:ext uri="{28A0092B-C50C-407E-A947-70E740481C1C}">
                  <a14:useLocalDpi xmlns:a14="http://schemas.microsoft.com/office/drawing/2010/main" val="0"/>
                </a:ext>
              </a:extLst>
            </a:blip>
            <a:srcRect l="957" r="1262"/>
            <a:stretch/>
          </p:blipFill>
          <p:spPr>
            <a:xfrm>
              <a:off x="94034" y="878331"/>
              <a:ext cx="11921353" cy="4857306"/>
            </a:xfrm>
            <a:prstGeom prst="rect">
              <a:avLst/>
            </a:prstGeom>
          </p:spPr>
        </p:pic>
        <p:sp>
          <p:nvSpPr>
            <p:cNvPr id="6" name="Rectangle 5">
              <a:extLst>
                <a:ext uri="{FF2B5EF4-FFF2-40B4-BE49-F238E27FC236}">
                  <a16:creationId xmlns:a16="http://schemas.microsoft.com/office/drawing/2014/main" id="{4589E2DB-EF4B-4199-B5E8-7395A1F9A617}"/>
                </a:ext>
              </a:extLst>
            </p:cNvPr>
            <p:cNvSpPr/>
            <p:nvPr/>
          </p:nvSpPr>
          <p:spPr>
            <a:xfrm>
              <a:off x="7255380" y="4421373"/>
              <a:ext cx="4760008" cy="111536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grpSp>
      <p:sp>
        <p:nvSpPr>
          <p:cNvPr id="8" name="TextBox 7">
            <a:extLst>
              <a:ext uri="{FF2B5EF4-FFF2-40B4-BE49-F238E27FC236}">
                <a16:creationId xmlns:a16="http://schemas.microsoft.com/office/drawing/2014/main" id="{C94B87E8-C850-4E87-9367-1F0CF122F5A2}"/>
              </a:ext>
            </a:extLst>
          </p:cNvPr>
          <p:cNvSpPr txBox="1"/>
          <p:nvPr/>
        </p:nvSpPr>
        <p:spPr>
          <a:xfrm>
            <a:off x="6724075" y="3662842"/>
            <a:ext cx="5332602" cy="1261884"/>
          </a:xfrm>
          <a:prstGeom prst="rect">
            <a:avLst/>
          </a:prstGeom>
          <a:noFill/>
        </p:spPr>
        <p:txBody>
          <a:bodyPr wrap="square" rtlCol="0">
            <a:spAutoFit/>
          </a:bodyPr>
          <a:lstStyle/>
          <a:p>
            <a:pPr algn="r"/>
            <a:r>
              <a:rPr lang="en-US" sz="3800" dirty="0">
                <a:solidFill>
                  <a:schemeClr val="tx2">
                    <a:lumMod val="50000"/>
                  </a:schemeClr>
                </a:solidFill>
                <a:latin typeface="Baskerville Old Face" panose="02020602080505020303" pitchFamily="18" charset="0"/>
              </a:rPr>
              <a:t>From North and South </a:t>
            </a:r>
          </a:p>
          <a:p>
            <a:pPr algn="r"/>
            <a:r>
              <a:rPr lang="en-US" sz="3800" dirty="0">
                <a:solidFill>
                  <a:schemeClr val="tx2">
                    <a:lumMod val="50000"/>
                  </a:schemeClr>
                </a:solidFill>
                <a:latin typeface="Baskerville Old Face" panose="02020602080505020303" pitchFamily="18" charset="0"/>
              </a:rPr>
              <a:t>to the Beautiful Land</a:t>
            </a:r>
          </a:p>
        </p:txBody>
      </p:sp>
      <p:sp>
        <p:nvSpPr>
          <p:cNvPr id="32" name="TextBox 31">
            <a:extLst>
              <a:ext uri="{FF2B5EF4-FFF2-40B4-BE49-F238E27FC236}">
                <a16:creationId xmlns:a16="http://schemas.microsoft.com/office/drawing/2014/main" id="{56F79724-60D9-4415-B9E2-345207500DAA}"/>
              </a:ext>
            </a:extLst>
          </p:cNvPr>
          <p:cNvSpPr txBox="1"/>
          <p:nvPr/>
        </p:nvSpPr>
        <p:spPr>
          <a:xfrm>
            <a:off x="9242972" y="5016801"/>
            <a:ext cx="2813704" cy="523220"/>
          </a:xfrm>
          <a:prstGeom prst="rect">
            <a:avLst/>
          </a:prstGeom>
          <a:noFill/>
        </p:spPr>
        <p:txBody>
          <a:bodyPr wrap="square" rtlCol="0">
            <a:spAutoFit/>
          </a:bodyPr>
          <a:lstStyle/>
          <a:p>
            <a:pPr algn="r"/>
            <a:r>
              <a:rPr lang="en-US" sz="2800" dirty="0">
                <a:solidFill>
                  <a:schemeClr val="bg2">
                    <a:lumMod val="25000"/>
                  </a:schemeClr>
                </a:solidFill>
                <a:latin typeface="Baskerville Old Face" panose="02020602080505020303" pitchFamily="18" charset="0"/>
              </a:rPr>
              <a:t>Lesson 12</a:t>
            </a:r>
          </a:p>
        </p:txBody>
      </p:sp>
    </p:spTree>
    <p:extLst>
      <p:ext uri="{BB962C8B-B14F-4D97-AF65-F5344CB8AC3E}">
        <p14:creationId xmlns:p14="http://schemas.microsoft.com/office/powerpoint/2010/main" val="2265785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68691D1F-1848-4EAB-ACAB-7755B2D46C17}"/>
              </a:ext>
            </a:extLst>
          </p:cNvPr>
          <p:cNvGraphicFramePr>
            <a:graphicFrameLocks noGrp="1"/>
          </p:cNvGraphicFramePr>
          <p:nvPr>
            <p:ph idx="1"/>
            <p:extLst>
              <p:ext uri="{D42A27DB-BD31-4B8C-83A1-F6EECF244321}">
                <p14:modId xmlns:p14="http://schemas.microsoft.com/office/powerpoint/2010/main" val="2479693787"/>
              </p:ext>
            </p:extLst>
          </p:nvPr>
        </p:nvGraphicFramePr>
        <p:xfrm>
          <a:off x="643467" y="1443989"/>
          <a:ext cx="10905066" cy="4803222"/>
        </p:xfrm>
        <a:graphic>
          <a:graphicData uri="http://schemas.openxmlformats.org/drawingml/2006/table">
            <a:tbl>
              <a:tblPr firstRow="1" bandRow="1">
                <a:noFill/>
                <a:tableStyleId>{5C22544A-7EE6-4342-B048-85BDC9FD1C3A}</a:tableStyleId>
              </a:tblPr>
              <a:tblGrid>
                <a:gridCol w="5592349">
                  <a:extLst>
                    <a:ext uri="{9D8B030D-6E8A-4147-A177-3AD203B41FA5}">
                      <a16:colId xmlns:a16="http://schemas.microsoft.com/office/drawing/2014/main" val="4200792860"/>
                    </a:ext>
                  </a:extLst>
                </a:gridCol>
                <a:gridCol w="5312717">
                  <a:extLst>
                    <a:ext uri="{9D8B030D-6E8A-4147-A177-3AD203B41FA5}">
                      <a16:colId xmlns:a16="http://schemas.microsoft.com/office/drawing/2014/main" val="274625598"/>
                    </a:ext>
                  </a:extLst>
                </a:gridCol>
              </a:tblGrid>
              <a:tr h="583216">
                <a:tc>
                  <a:txBody>
                    <a:bodyPr/>
                    <a:lstStyle/>
                    <a:p>
                      <a:pPr marL="0" marR="0" algn="ctr">
                        <a:lnSpc>
                          <a:spcPct val="107000"/>
                        </a:lnSpc>
                        <a:spcBef>
                          <a:spcPts val="0"/>
                        </a:spcBef>
                        <a:spcAft>
                          <a:spcPts val="800"/>
                        </a:spcAft>
                      </a:pPr>
                      <a:r>
                        <a:rPr lang="en-US" sz="1800" dirty="0">
                          <a:solidFill>
                            <a:schemeClr val="tx1">
                              <a:lumMod val="75000"/>
                              <a:lumOff val="25000"/>
                            </a:schemeClr>
                          </a:solidFill>
                          <a:effectLst/>
                          <a:latin typeface="Baskerville Old Face" panose="02020602080505020303" pitchFamily="18" charset="0"/>
                        </a:rPr>
                        <a:t>Daniel 11</a:t>
                      </a:r>
                      <a:endParaRPr lang="en-US" sz="18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35675" marT="135675" marB="135675" anchor="ctr">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tc>
                  <a:txBody>
                    <a:bodyPr/>
                    <a:lstStyle/>
                    <a:p>
                      <a:pPr marL="0" marR="0" algn="ctr">
                        <a:lnSpc>
                          <a:spcPct val="107000"/>
                        </a:lnSpc>
                        <a:spcBef>
                          <a:spcPts val="0"/>
                        </a:spcBef>
                        <a:spcAft>
                          <a:spcPts val="800"/>
                        </a:spcAft>
                      </a:pPr>
                      <a:r>
                        <a:rPr lang="en-US" sz="1800" dirty="0">
                          <a:solidFill>
                            <a:schemeClr val="tx1">
                              <a:lumMod val="75000"/>
                              <a:lumOff val="25000"/>
                            </a:schemeClr>
                          </a:solidFill>
                          <a:effectLst/>
                          <a:latin typeface="Baskerville Old Face" panose="02020602080505020303" pitchFamily="18" charset="0"/>
                        </a:rPr>
                        <a:t>Daniel 8, 9</a:t>
                      </a:r>
                      <a:endParaRPr lang="en-US" sz="18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35675" marT="135675" marB="135675" anchor="ctr">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extLst>
                  <a:ext uri="{0D108BD9-81ED-4DB2-BD59-A6C34878D82A}">
                    <a16:rowId xmlns:a16="http://schemas.microsoft.com/office/drawing/2014/main" val="740630473"/>
                  </a:ext>
                </a:extLst>
              </a:tr>
              <a:tr h="485793">
                <a:tc>
                  <a:txBody>
                    <a:bodyPr/>
                    <a:lstStyle/>
                    <a:p>
                      <a:pPr marL="0" marR="0">
                        <a:lnSpc>
                          <a:spcPct val="107000"/>
                        </a:lnSpc>
                        <a:spcBef>
                          <a:spcPts val="0"/>
                        </a:spcBef>
                        <a:spcAft>
                          <a:spcPts val="800"/>
                        </a:spcAft>
                      </a:pPr>
                      <a:r>
                        <a:rPr lang="en-US" sz="1400" dirty="0">
                          <a:solidFill>
                            <a:schemeClr val="tx1">
                              <a:lumMod val="75000"/>
                              <a:lumOff val="25000"/>
                            </a:schemeClr>
                          </a:solidFill>
                          <a:effectLst/>
                          <a:latin typeface="Baskerville Old Face" panose="02020602080505020303" pitchFamily="18" charset="0"/>
                        </a:rPr>
                        <a:t>11:2      The kingdom of Persia</a:t>
                      </a:r>
                      <a:endParaRPr lang="en-US" sz="1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17585" marT="117585" marB="117585" anchor="ctr">
                    <a:lnL w="12700" cmpd="sng">
                      <a:noFill/>
                      <a:prstDash val="solid"/>
                    </a:lnL>
                    <a:lnR w="12700" cmpd="sng">
                      <a:noFill/>
                      <a:prstDash val="solid"/>
                    </a:lnR>
                    <a:lnT w="12700" cmpd="sng">
                      <a:noFill/>
                      <a:prstDash val="solid"/>
                    </a:lnT>
                    <a:lnB w="19050" cap="flat" cmpd="sng" algn="ctr">
                      <a:solidFill>
                        <a:srgbClr val="FFFFFF"/>
                      </a:solidFill>
                      <a:prstDash val="solid"/>
                    </a:lnB>
                    <a:solidFill>
                      <a:srgbClr val="B4BCBE">
                        <a:alpha val="34902"/>
                      </a:srgbClr>
                    </a:solidFill>
                  </a:tcPr>
                </a:tc>
                <a:tc>
                  <a:txBody>
                    <a:bodyPr/>
                    <a:lstStyle/>
                    <a:p>
                      <a:pPr marL="0" marR="0">
                        <a:lnSpc>
                          <a:spcPct val="107000"/>
                        </a:lnSpc>
                        <a:spcBef>
                          <a:spcPts val="0"/>
                        </a:spcBef>
                        <a:spcAft>
                          <a:spcPts val="800"/>
                        </a:spcAft>
                      </a:pPr>
                      <a:r>
                        <a:rPr lang="en-US" sz="1400">
                          <a:solidFill>
                            <a:schemeClr val="tx1">
                              <a:lumMod val="75000"/>
                              <a:lumOff val="25000"/>
                            </a:schemeClr>
                          </a:solidFill>
                          <a:effectLst/>
                          <a:latin typeface="Baskerville Old Face" panose="02020602080505020303" pitchFamily="18" charset="0"/>
                        </a:rPr>
                        <a:t>8:20     The ram of Persia   </a:t>
                      </a:r>
                      <a:endParaRPr lang="en-US" sz="140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17585" marT="117585" marB="117585" anchor="ctr">
                    <a:lnL w="12700" cmpd="sng">
                      <a:noFill/>
                      <a:prstDash val="solid"/>
                    </a:lnL>
                    <a:lnR w="12700" cmpd="sng">
                      <a:noFill/>
                      <a:prstDash val="solid"/>
                    </a:lnR>
                    <a:lnT w="12700" cmpd="sng">
                      <a:no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1921587237"/>
                  </a:ext>
                </a:extLst>
              </a:tr>
              <a:tr h="485793">
                <a:tc>
                  <a:txBody>
                    <a:bodyPr/>
                    <a:lstStyle/>
                    <a:p>
                      <a:pPr marL="0" marR="0">
                        <a:lnSpc>
                          <a:spcPct val="107000"/>
                        </a:lnSpc>
                        <a:spcBef>
                          <a:spcPts val="0"/>
                        </a:spcBef>
                        <a:spcAft>
                          <a:spcPts val="800"/>
                        </a:spcAft>
                      </a:pPr>
                      <a:r>
                        <a:rPr lang="en-US" sz="1400" dirty="0">
                          <a:solidFill>
                            <a:schemeClr val="tx1">
                              <a:lumMod val="75000"/>
                              <a:lumOff val="25000"/>
                            </a:schemeClr>
                          </a:solidFill>
                          <a:effectLst/>
                          <a:latin typeface="Baskerville Old Face" panose="02020602080505020303" pitchFamily="18" charset="0"/>
                        </a:rPr>
                        <a:t>11:2      The kingdom of Greece </a:t>
                      </a:r>
                      <a:endParaRPr lang="en-US" sz="1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17585" marT="117585" marB="117585" anchor="ctr">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pPr marL="0" marR="0">
                        <a:lnSpc>
                          <a:spcPct val="107000"/>
                        </a:lnSpc>
                        <a:spcBef>
                          <a:spcPts val="0"/>
                        </a:spcBef>
                        <a:spcAft>
                          <a:spcPts val="800"/>
                        </a:spcAft>
                      </a:pPr>
                      <a:r>
                        <a:rPr lang="en-US" sz="1400">
                          <a:solidFill>
                            <a:schemeClr val="tx1">
                              <a:lumMod val="75000"/>
                              <a:lumOff val="25000"/>
                            </a:schemeClr>
                          </a:solidFill>
                          <a:effectLst/>
                          <a:latin typeface="Baskerville Old Face" panose="02020602080505020303" pitchFamily="18" charset="0"/>
                        </a:rPr>
                        <a:t>8:21     The goat of Greece </a:t>
                      </a:r>
                      <a:endParaRPr lang="en-US" sz="140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17585" marT="117585" marB="117585" anchor="ctr">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4219866377"/>
                  </a:ext>
                </a:extLst>
              </a:tr>
              <a:tr h="812105">
                <a:tc>
                  <a:txBody>
                    <a:bodyPr/>
                    <a:lstStyle/>
                    <a:p>
                      <a:pPr marL="0" marR="0">
                        <a:lnSpc>
                          <a:spcPct val="107000"/>
                        </a:lnSpc>
                        <a:spcBef>
                          <a:spcPts val="0"/>
                        </a:spcBef>
                        <a:spcAft>
                          <a:spcPts val="800"/>
                        </a:spcAft>
                      </a:pPr>
                      <a:r>
                        <a:rPr lang="en-US" sz="1400" dirty="0">
                          <a:solidFill>
                            <a:schemeClr val="tx1">
                              <a:lumMod val="75000"/>
                              <a:lumOff val="25000"/>
                            </a:schemeClr>
                          </a:solidFill>
                          <a:effectLst/>
                          <a:latin typeface="Baskerville Old Face" panose="02020602080505020303" pitchFamily="18" charset="0"/>
                        </a:rPr>
                        <a:t>11:3      A might king appears in Greece</a:t>
                      </a:r>
                      <a:endParaRPr lang="en-US" sz="1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17585" marT="117585" marB="117585" anchor="ctr">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pPr marL="0" marR="0">
                        <a:lnSpc>
                          <a:spcPct val="107000"/>
                        </a:lnSpc>
                        <a:spcBef>
                          <a:spcPts val="0"/>
                        </a:spcBef>
                        <a:spcAft>
                          <a:spcPts val="800"/>
                        </a:spcAft>
                      </a:pPr>
                      <a:r>
                        <a:rPr lang="en-US" sz="1400" dirty="0">
                          <a:solidFill>
                            <a:schemeClr val="tx1">
                              <a:lumMod val="75000"/>
                              <a:lumOff val="25000"/>
                            </a:schemeClr>
                          </a:solidFill>
                          <a:effectLst/>
                          <a:latin typeface="Baskerville Old Face" panose="02020602080505020303" pitchFamily="18" charset="0"/>
                        </a:rPr>
                        <a:t>8:21     The large horn as the first king of Greece </a:t>
                      </a:r>
                    </a:p>
                    <a:p>
                      <a:pPr marL="0" marR="0">
                        <a:lnSpc>
                          <a:spcPct val="107000"/>
                        </a:lnSpc>
                        <a:spcBef>
                          <a:spcPts val="0"/>
                        </a:spcBef>
                        <a:spcAft>
                          <a:spcPts val="800"/>
                        </a:spcAft>
                      </a:pPr>
                      <a:r>
                        <a:rPr lang="en-US" sz="1400" dirty="0">
                          <a:solidFill>
                            <a:schemeClr val="tx1">
                              <a:lumMod val="75000"/>
                              <a:lumOff val="25000"/>
                            </a:schemeClr>
                          </a:solidFill>
                          <a:effectLst/>
                          <a:latin typeface="Baskerville Old Face" panose="02020602080505020303" pitchFamily="18" charset="0"/>
                        </a:rPr>
                        <a:t>            = Alexander the Great </a:t>
                      </a:r>
                      <a:endParaRPr lang="en-US" sz="1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17585" marT="117585" marB="117585" anchor="ctr">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1759815791"/>
                  </a:ext>
                </a:extLst>
              </a:tr>
              <a:tr h="812105">
                <a:tc>
                  <a:txBody>
                    <a:bodyPr/>
                    <a:lstStyle/>
                    <a:p>
                      <a:pPr marL="0" marR="0">
                        <a:lnSpc>
                          <a:spcPct val="107000"/>
                        </a:lnSpc>
                        <a:spcBef>
                          <a:spcPts val="0"/>
                        </a:spcBef>
                        <a:spcAft>
                          <a:spcPts val="800"/>
                        </a:spcAft>
                      </a:pPr>
                      <a:r>
                        <a:rPr lang="en-US" sz="1400" dirty="0">
                          <a:solidFill>
                            <a:schemeClr val="tx1">
                              <a:lumMod val="75000"/>
                              <a:lumOff val="25000"/>
                            </a:schemeClr>
                          </a:solidFill>
                          <a:effectLst/>
                          <a:latin typeface="Baskerville Old Face" panose="02020602080505020303" pitchFamily="18" charset="0"/>
                        </a:rPr>
                        <a:t>11:4      The four winds = the scattering of the empire of the great king</a:t>
                      </a:r>
                      <a:endParaRPr lang="en-US" sz="1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17585" marT="117585" marB="117585" anchor="ctr">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pPr marL="0" marR="0">
                        <a:lnSpc>
                          <a:spcPct val="107000"/>
                        </a:lnSpc>
                        <a:spcBef>
                          <a:spcPts val="0"/>
                        </a:spcBef>
                        <a:spcAft>
                          <a:spcPts val="800"/>
                        </a:spcAft>
                      </a:pPr>
                      <a:r>
                        <a:rPr lang="en-US" sz="1400" dirty="0">
                          <a:solidFill>
                            <a:schemeClr val="tx1">
                              <a:lumMod val="75000"/>
                              <a:lumOff val="25000"/>
                            </a:schemeClr>
                          </a:solidFill>
                          <a:effectLst/>
                          <a:latin typeface="Baskerville Old Face" panose="02020602080505020303" pitchFamily="18" charset="0"/>
                        </a:rPr>
                        <a:t>8:22     The four kingdom that rise out of the large horn of Greece</a:t>
                      </a:r>
                      <a:endParaRPr lang="en-US" sz="1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17585" marT="117585" marB="117585" anchor="ctr">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1655428582"/>
                  </a:ext>
                </a:extLst>
              </a:tr>
              <a:tr h="812105">
                <a:tc>
                  <a:txBody>
                    <a:bodyPr/>
                    <a:lstStyle/>
                    <a:p>
                      <a:pPr marL="0" marR="0">
                        <a:lnSpc>
                          <a:spcPct val="107000"/>
                        </a:lnSpc>
                        <a:spcBef>
                          <a:spcPts val="0"/>
                        </a:spcBef>
                        <a:spcAft>
                          <a:spcPts val="800"/>
                        </a:spcAft>
                      </a:pPr>
                      <a:r>
                        <a:rPr lang="en-US" sz="1400">
                          <a:solidFill>
                            <a:schemeClr val="tx1">
                              <a:lumMod val="75000"/>
                              <a:lumOff val="25000"/>
                            </a:schemeClr>
                          </a:solidFill>
                          <a:effectLst/>
                          <a:latin typeface="Baskerville Old Face" panose="02020602080505020303" pitchFamily="18" charset="0"/>
                        </a:rPr>
                        <a:t>11:16    The Beautiful Land is conquered</a:t>
                      </a:r>
                      <a:endParaRPr lang="en-US" sz="140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17585" marT="117585" marB="117585" anchor="ctr">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pPr marL="0" marR="0">
                        <a:lnSpc>
                          <a:spcPct val="107000"/>
                        </a:lnSpc>
                        <a:spcBef>
                          <a:spcPts val="0"/>
                        </a:spcBef>
                        <a:spcAft>
                          <a:spcPts val="800"/>
                        </a:spcAft>
                      </a:pPr>
                      <a:r>
                        <a:rPr lang="en-US" sz="1400" dirty="0">
                          <a:solidFill>
                            <a:schemeClr val="tx1">
                              <a:lumMod val="75000"/>
                              <a:lumOff val="25000"/>
                            </a:schemeClr>
                          </a:solidFill>
                          <a:effectLst/>
                          <a:latin typeface="Baskerville Old Face" panose="02020602080505020303" pitchFamily="18" charset="0"/>
                        </a:rPr>
                        <a:t>8:9       Pagan Rome conquers the Beautiful Land of Israel </a:t>
                      </a:r>
                      <a:endParaRPr lang="en-US" sz="1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17585" marT="117585" marB="117585" anchor="ctr">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3251363680"/>
                  </a:ext>
                </a:extLst>
              </a:tr>
              <a:tr h="812105">
                <a:tc>
                  <a:txBody>
                    <a:bodyPr/>
                    <a:lstStyle/>
                    <a:p>
                      <a:pPr marL="0" marR="0">
                        <a:lnSpc>
                          <a:spcPct val="107000"/>
                        </a:lnSpc>
                        <a:spcBef>
                          <a:spcPts val="0"/>
                        </a:spcBef>
                        <a:spcAft>
                          <a:spcPts val="800"/>
                        </a:spcAft>
                      </a:pPr>
                      <a:r>
                        <a:rPr lang="en-US" sz="1400" dirty="0">
                          <a:solidFill>
                            <a:schemeClr val="tx1">
                              <a:lumMod val="75000"/>
                              <a:lumOff val="25000"/>
                            </a:schemeClr>
                          </a:solidFill>
                          <a:effectLst/>
                          <a:latin typeface="Baskerville Old Face" panose="02020602080505020303" pitchFamily="18" charset="0"/>
                        </a:rPr>
                        <a:t>11:22    Prince of the covenant will be destroyed </a:t>
                      </a:r>
                      <a:endParaRPr lang="en-US" sz="1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17585" marT="117585" marB="117585" anchor="ctr">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tc>
                  <a:txBody>
                    <a:bodyPr/>
                    <a:lstStyle/>
                    <a:p>
                      <a:pPr marL="0" marR="0">
                        <a:lnSpc>
                          <a:spcPct val="107000"/>
                        </a:lnSpc>
                        <a:spcBef>
                          <a:spcPts val="0"/>
                        </a:spcBef>
                        <a:spcAft>
                          <a:spcPts val="800"/>
                        </a:spcAft>
                      </a:pPr>
                      <a:r>
                        <a:rPr lang="en-US" sz="1400" dirty="0">
                          <a:solidFill>
                            <a:schemeClr val="tx1">
                              <a:lumMod val="75000"/>
                              <a:lumOff val="25000"/>
                            </a:schemeClr>
                          </a:solidFill>
                          <a:effectLst/>
                          <a:latin typeface="Baskerville Old Face" panose="02020602080505020303" pitchFamily="18" charset="0"/>
                        </a:rPr>
                        <a:t>9:25     Pagan Rome cuts off the Anointed  One at Calvary </a:t>
                      </a:r>
                      <a:endParaRPr lang="en-US" sz="14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6125" marR="117585" marT="117585" marB="117585" anchor="ctr">
                    <a:lnL w="12700" cmpd="sng">
                      <a:no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3493773127"/>
                  </a:ext>
                </a:extLst>
              </a:tr>
            </a:tbl>
          </a:graphicData>
        </a:graphic>
      </p:graphicFrame>
      <p:sp>
        <p:nvSpPr>
          <p:cNvPr id="18" name="Title 1">
            <a:extLst>
              <a:ext uri="{FF2B5EF4-FFF2-40B4-BE49-F238E27FC236}">
                <a16:creationId xmlns:a16="http://schemas.microsoft.com/office/drawing/2014/main" id="{54FD9589-E098-4D80-81CC-677C424D2848}"/>
              </a:ext>
            </a:extLst>
          </p:cNvPr>
          <p:cNvSpPr>
            <a:spLocks noGrp="1"/>
          </p:cNvSpPr>
          <p:nvPr>
            <p:ph type="title"/>
          </p:nvPr>
        </p:nvSpPr>
        <p:spPr>
          <a:xfrm>
            <a:off x="735085" y="722438"/>
            <a:ext cx="10721829" cy="721551"/>
          </a:xfrm>
        </p:spPr>
        <p:txBody>
          <a:bodyPr>
            <a:normAutofit/>
          </a:bodyPr>
          <a:lstStyle/>
          <a:p>
            <a:pPr algn="ctr"/>
            <a:r>
              <a:rPr lang="en-US" sz="4000" dirty="0">
                <a:solidFill>
                  <a:schemeClr val="bg2">
                    <a:lumMod val="25000"/>
                  </a:schemeClr>
                </a:solidFill>
                <a:latin typeface="Baskerville Old Face" panose="02020602080505020303" pitchFamily="18" charset="0"/>
              </a:rPr>
              <a:t>The Relationship of Daniel </a:t>
            </a:r>
            <a:r>
              <a:rPr lang="en-US" sz="4000" b="1" dirty="0">
                <a:solidFill>
                  <a:schemeClr val="bg2">
                    <a:lumMod val="25000"/>
                  </a:schemeClr>
                </a:solidFill>
                <a:latin typeface="Baskerville Old Face" panose="02020602080505020303" pitchFamily="18" charset="0"/>
              </a:rPr>
              <a:t>11</a:t>
            </a:r>
            <a:r>
              <a:rPr lang="en-US" sz="4000" dirty="0">
                <a:solidFill>
                  <a:schemeClr val="bg2">
                    <a:lumMod val="25000"/>
                  </a:schemeClr>
                </a:solidFill>
                <a:latin typeface="Baskerville Old Face" panose="02020602080505020303" pitchFamily="18" charset="0"/>
              </a:rPr>
              <a:t> to Daniel </a:t>
            </a:r>
            <a:r>
              <a:rPr lang="en-US" sz="4000" b="1" dirty="0">
                <a:solidFill>
                  <a:schemeClr val="bg2">
                    <a:lumMod val="25000"/>
                  </a:schemeClr>
                </a:solidFill>
                <a:latin typeface="Baskerville Old Face" panose="02020602080505020303" pitchFamily="18" charset="0"/>
              </a:rPr>
              <a:t>8</a:t>
            </a:r>
            <a:r>
              <a:rPr lang="en-US" sz="4000" dirty="0">
                <a:solidFill>
                  <a:schemeClr val="bg2">
                    <a:lumMod val="25000"/>
                  </a:schemeClr>
                </a:solidFill>
                <a:latin typeface="Baskerville Old Face" panose="02020602080505020303" pitchFamily="18" charset="0"/>
              </a:rPr>
              <a:t> and </a:t>
            </a:r>
            <a:r>
              <a:rPr lang="en-US" sz="4000" b="1" dirty="0">
                <a:solidFill>
                  <a:schemeClr val="bg2">
                    <a:lumMod val="25000"/>
                  </a:schemeClr>
                </a:solidFill>
                <a:latin typeface="Baskerville Old Face" panose="02020602080505020303" pitchFamily="18" charset="0"/>
              </a:rPr>
              <a:t>9</a:t>
            </a:r>
          </a:p>
        </p:txBody>
      </p:sp>
    </p:spTree>
    <p:extLst>
      <p:ext uri="{BB962C8B-B14F-4D97-AF65-F5344CB8AC3E}">
        <p14:creationId xmlns:p14="http://schemas.microsoft.com/office/powerpoint/2010/main" val="2695918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95CA960-8EF4-4E27-8943-086CB382B57F}"/>
              </a:ext>
            </a:extLst>
          </p:cNvPr>
          <p:cNvGraphicFramePr>
            <a:graphicFrameLocks noGrp="1"/>
          </p:cNvGraphicFramePr>
          <p:nvPr>
            <p:extLst>
              <p:ext uri="{D42A27DB-BD31-4B8C-83A1-F6EECF244321}">
                <p14:modId xmlns:p14="http://schemas.microsoft.com/office/powerpoint/2010/main" val="574230423"/>
              </p:ext>
            </p:extLst>
          </p:nvPr>
        </p:nvGraphicFramePr>
        <p:xfrm>
          <a:off x="643466" y="720615"/>
          <a:ext cx="10905067" cy="5549561"/>
        </p:xfrm>
        <a:graphic>
          <a:graphicData uri="http://schemas.openxmlformats.org/drawingml/2006/table">
            <a:tbl>
              <a:tblPr firstRow="1" firstCol="1" bandRow="1">
                <a:noFill/>
                <a:tableStyleId>{5C22544A-7EE6-4342-B048-85BDC9FD1C3A}</a:tableStyleId>
              </a:tblPr>
              <a:tblGrid>
                <a:gridCol w="5572284">
                  <a:extLst>
                    <a:ext uri="{9D8B030D-6E8A-4147-A177-3AD203B41FA5}">
                      <a16:colId xmlns:a16="http://schemas.microsoft.com/office/drawing/2014/main" val="3896843532"/>
                    </a:ext>
                  </a:extLst>
                </a:gridCol>
                <a:gridCol w="5332783">
                  <a:extLst>
                    <a:ext uri="{9D8B030D-6E8A-4147-A177-3AD203B41FA5}">
                      <a16:colId xmlns:a16="http://schemas.microsoft.com/office/drawing/2014/main" val="755680791"/>
                    </a:ext>
                  </a:extLst>
                </a:gridCol>
              </a:tblGrid>
              <a:tr h="4673820">
                <a:tc>
                  <a:txBody>
                    <a:bodyPr/>
                    <a:lstStyle/>
                    <a:p>
                      <a:pPr marL="0" marR="0" algn="r">
                        <a:lnSpc>
                          <a:spcPct val="150000"/>
                        </a:lnSpc>
                        <a:spcBef>
                          <a:spcPts val="0"/>
                        </a:spcBef>
                        <a:spcAft>
                          <a:spcPts val="750"/>
                        </a:spcAft>
                      </a:pPr>
                      <a:r>
                        <a:rPr lang="en-US" sz="1800" b="1" baseline="30000" dirty="0">
                          <a:solidFill>
                            <a:schemeClr val="tx1">
                              <a:lumMod val="75000"/>
                              <a:lumOff val="25000"/>
                            </a:schemeClr>
                          </a:solidFill>
                          <a:effectLst/>
                          <a:latin typeface="Baskerville Old Face" panose="02020602080505020303" pitchFamily="18" charset="0"/>
                        </a:rPr>
                        <a:t>8 </a:t>
                      </a:r>
                      <a:r>
                        <a:rPr lang="en-US" sz="1800" b="1" dirty="0">
                          <a:solidFill>
                            <a:schemeClr val="tx1">
                              <a:lumMod val="75000"/>
                              <a:lumOff val="25000"/>
                            </a:schemeClr>
                          </a:solidFill>
                          <a:effectLst/>
                          <a:latin typeface="Baskerville Old Face" panose="02020602080505020303" pitchFamily="18" charset="0"/>
                        </a:rPr>
                        <a:t>Therefore the male goat grew very great; but when he became strong, the large horn was broken, and in place of it four notable ones came up toward the four winds of heaven.</a:t>
                      </a:r>
                    </a:p>
                    <a:p>
                      <a:pPr marL="0" marR="0" algn="r">
                        <a:lnSpc>
                          <a:spcPct val="150000"/>
                        </a:lnSpc>
                        <a:spcBef>
                          <a:spcPts val="0"/>
                        </a:spcBef>
                        <a:spcAft>
                          <a:spcPts val="750"/>
                        </a:spcAft>
                      </a:pPr>
                      <a:endParaRPr lang="en-US" sz="1800" b="1" dirty="0">
                        <a:solidFill>
                          <a:schemeClr val="tx1">
                            <a:lumMod val="75000"/>
                            <a:lumOff val="25000"/>
                          </a:schemeClr>
                        </a:solidFill>
                        <a:effectLst/>
                        <a:latin typeface="Baskerville Old Face" panose="02020602080505020303" pitchFamily="18" charset="0"/>
                      </a:endParaRPr>
                    </a:p>
                    <a:p>
                      <a:pPr marL="0" marR="0" algn="r">
                        <a:lnSpc>
                          <a:spcPct val="150000"/>
                        </a:lnSpc>
                        <a:spcBef>
                          <a:spcPts val="0"/>
                        </a:spcBef>
                        <a:spcAft>
                          <a:spcPts val="0"/>
                        </a:spcAft>
                      </a:pPr>
                      <a:r>
                        <a:rPr lang="en-US" sz="1800" b="1" baseline="30000" dirty="0">
                          <a:solidFill>
                            <a:schemeClr val="tx1">
                              <a:lumMod val="75000"/>
                              <a:lumOff val="25000"/>
                            </a:schemeClr>
                          </a:solidFill>
                          <a:effectLst/>
                          <a:latin typeface="Baskerville Old Face" panose="02020602080505020303" pitchFamily="18" charset="0"/>
                        </a:rPr>
                        <a:t>21 </a:t>
                      </a:r>
                      <a:r>
                        <a:rPr lang="en-US" sz="1800" b="1" dirty="0">
                          <a:solidFill>
                            <a:schemeClr val="tx1">
                              <a:lumMod val="75000"/>
                              <a:lumOff val="25000"/>
                            </a:schemeClr>
                          </a:solidFill>
                          <a:effectLst/>
                          <a:latin typeface="Baskerville Old Face" panose="02020602080505020303" pitchFamily="18" charset="0"/>
                        </a:rPr>
                        <a:t>And the male goat is the kingdom of Greece. The large horn that is between its eyes is the first king. </a:t>
                      </a:r>
                      <a:r>
                        <a:rPr lang="en-US" sz="1800" b="1" baseline="30000" dirty="0">
                          <a:solidFill>
                            <a:schemeClr val="tx1">
                              <a:lumMod val="75000"/>
                              <a:lumOff val="25000"/>
                            </a:schemeClr>
                          </a:solidFill>
                          <a:effectLst/>
                          <a:latin typeface="Baskerville Old Face" panose="02020602080505020303" pitchFamily="18" charset="0"/>
                        </a:rPr>
                        <a:t>22 </a:t>
                      </a:r>
                      <a:r>
                        <a:rPr lang="en-US" sz="1800" b="1" dirty="0">
                          <a:solidFill>
                            <a:schemeClr val="tx1">
                              <a:lumMod val="75000"/>
                              <a:lumOff val="25000"/>
                            </a:schemeClr>
                          </a:solidFill>
                          <a:effectLst/>
                          <a:latin typeface="Baskerville Old Face" panose="02020602080505020303" pitchFamily="18" charset="0"/>
                        </a:rPr>
                        <a:t>As for the broken horn and the four that stood up in its place, four kingdoms shall arise out of that nation, but not with its power.</a:t>
                      </a:r>
                    </a:p>
                    <a:p>
                      <a:pPr marL="0" marR="0" algn="l">
                        <a:lnSpc>
                          <a:spcPct val="150000"/>
                        </a:lnSpc>
                        <a:spcBef>
                          <a:spcPts val="0"/>
                        </a:spcBef>
                        <a:spcAft>
                          <a:spcPts val="0"/>
                        </a:spcAft>
                      </a:pPr>
                      <a:endParaRPr lang="en-US" sz="1400" b="1" dirty="0">
                        <a:solidFill>
                          <a:schemeClr val="tx1">
                            <a:lumMod val="75000"/>
                            <a:lumOff val="25000"/>
                          </a:schemeClr>
                        </a:solidFill>
                        <a:effectLst/>
                        <a:latin typeface="Baskerville Old Face" panose="02020602080505020303" pitchFamily="18" charset="0"/>
                      </a:endParaRPr>
                    </a:p>
                    <a:p>
                      <a:pPr marL="0" marR="0" algn="r">
                        <a:lnSpc>
                          <a:spcPct val="150000"/>
                        </a:lnSpc>
                        <a:spcBef>
                          <a:spcPts val="0"/>
                        </a:spcBef>
                        <a:spcAft>
                          <a:spcPts val="0"/>
                        </a:spcAft>
                      </a:pPr>
                      <a:r>
                        <a:rPr lang="en-US" sz="1400" b="1" dirty="0">
                          <a:solidFill>
                            <a:schemeClr val="tx1">
                              <a:lumMod val="75000"/>
                              <a:lumOff val="25000"/>
                            </a:schemeClr>
                          </a:solidFill>
                          <a:effectLst/>
                          <a:latin typeface="Baskerville Old Face" panose="02020602080505020303" pitchFamily="18" charset="0"/>
                        </a:rPr>
                        <a:t> </a:t>
                      </a:r>
                    </a:p>
                    <a:p>
                      <a:pPr marL="0" marR="0" algn="r">
                        <a:lnSpc>
                          <a:spcPct val="150000"/>
                        </a:lnSpc>
                        <a:spcBef>
                          <a:spcPts val="0"/>
                        </a:spcBef>
                        <a:spcAft>
                          <a:spcPts val="0"/>
                        </a:spcAft>
                      </a:pPr>
                      <a:r>
                        <a:rPr lang="en-US" sz="1800" b="0" i="1" dirty="0">
                          <a:solidFill>
                            <a:schemeClr val="tx1">
                              <a:lumMod val="75000"/>
                              <a:lumOff val="25000"/>
                            </a:schemeClr>
                          </a:solidFill>
                          <a:effectLst/>
                          <a:latin typeface="Baskerville Old Face" panose="02020602080505020303" pitchFamily="18" charset="0"/>
                        </a:rPr>
                        <a:t>Daniel 8:8, 21-22</a:t>
                      </a:r>
                      <a:endParaRPr lang="en-US" sz="1800" b="0" i="1"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0514" marR="330771" marT="110257" marB="110257">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pPr marL="0" marR="0" algn="l">
                        <a:lnSpc>
                          <a:spcPct val="150000"/>
                        </a:lnSpc>
                        <a:spcBef>
                          <a:spcPts val="0"/>
                        </a:spcBef>
                        <a:spcAft>
                          <a:spcPts val="0"/>
                        </a:spcAft>
                      </a:pPr>
                      <a:r>
                        <a:rPr lang="en-US" sz="1800" b="1" baseline="30000" dirty="0">
                          <a:solidFill>
                            <a:schemeClr val="tx1">
                              <a:lumMod val="75000"/>
                              <a:lumOff val="25000"/>
                            </a:schemeClr>
                          </a:solidFill>
                          <a:effectLst/>
                          <a:latin typeface="Baskerville Old Face" panose="02020602080505020303" pitchFamily="18" charset="0"/>
                        </a:rPr>
                        <a:t>2 </a:t>
                      </a:r>
                      <a:r>
                        <a:rPr lang="en-US" sz="1800" b="1" dirty="0">
                          <a:solidFill>
                            <a:schemeClr val="tx1">
                              <a:lumMod val="75000"/>
                              <a:lumOff val="25000"/>
                            </a:schemeClr>
                          </a:solidFill>
                          <a:effectLst/>
                          <a:latin typeface="Baskerville Old Face" panose="02020602080505020303" pitchFamily="18" charset="0"/>
                        </a:rPr>
                        <a:t>And now I will tell you the truth: Behold, three more kings will arise in Persia, and the fourth shall be far richer than them all; by his strength, through his riches, he shall stir up all against the realm of Greece. </a:t>
                      </a:r>
                      <a:r>
                        <a:rPr lang="en-US" sz="1800" b="1" baseline="30000" dirty="0">
                          <a:solidFill>
                            <a:schemeClr val="tx1">
                              <a:lumMod val="75000"/>
                              <a:lumOff val="25000"/>
                            </a:schemeClr>
                          </a:solidFill>
                          <a:effectLst/>
                          <a:latin typeface="Baskerville Old Face" panose="02020602080505020303" pitchFamily="18" charset="0"/>
                        </a:rPr>
                        <a:t>3 </a:t>
                      </a:r>
                      <a:r>
                        <a:rPr lang="en-US" sz="1800" b="1" dirty="0">
                          <a:solidFill>
                            <a:schemeClr val="tx1">
                              <a:lumMod val="75000"/>
                              <a:lumOff val="25000"/>
                            </a:schemeClr>
                          </a:solidFill>
                          <a:effectLst/>
                          <a:latin typeface="Baskerville Old Face" panose="02020602080505020303" pitchFamily="18" charset="0"/>
                        </a:rPr>
                        <a:t>Then a mighty king shall arise, who shall rule with great dominion, and do according to his will. </a:t>
                      </a:r>
                      <a:r>
                        <a:rPr lang="en-US" sz="1800" b="1" baseline="30000" dirty="0">
                          <a:solidFill>
                            <a:schemeClr val="tx1">
                              <a:lumMod val="75000"/>
                              <a:lumOff val="25000"/>
                            </a:schemeClr>
                          </a:solidFill>
                          <a:effectLst/>
                          <a:latin typeface="Baskerville Old Face" panose="02020602080505020303" pitchFamily="18" charset="0"/>
                        </a:rPr>
                        <a:t>4 </a:t>
                      </a:r>
                      <a:r>
                        <a:rPr lang="en-US" sz="1800" b="1" dirty="0">
                          <a:solidFill>
                            <a:schemeClr val="tx1">
                              <a:lumMod val="75000"/>
                              <a:lumOff val="25000"/>
                            </a:schemeClr>
                          </a:solidFill>
                          <a:effectLst/>
                          <a:latin typeface="Baskerville Old Face" panose="02020602080505020303" pitchFamily="18" charset="0"/>
                        </a:rPr>
                        <a:t>And when he has arisen, his kingdom shall be broken up and divided toward the four winds of heaven, but not among his posterity nor according to his dominion with which he ruled; for his kingdom shall be uprooted, even for others besides these.</a:t>
                      </a:r>
                    </a:p>
                    <a:p>
                      <a:pPr marL="0" marR="0">
                        <a:lnSpc>
                          <a:spcPct val="150000"/>
                        </a:lnSpc>
                        <a:spcBef>
                          <a:spcPts val="0"/>
                        </a:spcBef>
                        <a:spcAft>
                          <a:spcPts val="0"/>
                        </a:spcAft>
                      </a:pPr>
                      <a:r>
                        <a:rPr lang="en-US" sz="1800" b="1" dirty="0">
                          <a:solidFill>
                            <a:schemeClr val="tx1">
                              <a:lumMod val="75000"/>
                              <a:lumOff val="25000"/>
                            </a:schemeClr>
                          </a:solidFill>
                          <a:effectLst/>
                          <a:latin typeface="Baskerville Old Face" panose="02020602080505020303" pitchFamily="18" charset="0"/>
                        </a:rPr>
                        <a:t> </a:t>
                      </a:r>
                    </a:p>
                    <a:p>
                      <a:pPr marL="0" marR="0">
                        <a:lnSpc>
                          <a:spcPct val="150000"/>
                        </a:lnSpc>
                        <a:spcBef>
                          <a:spcPts val="0"/>
                        </a:spcBef>
                        <a:spcAft>
                          <a:spcPts val="0"/>
                        </a:spcAft>
                      </a:pPr>
                      <a:r>
                        <a:rPr lang="en-US" sz="1800" b="0" i="1" dirty="0">
                          <a:solidFill>
                            <a:schemeClr val="tx1">
                              <a:lumMod val="75000"/>
                              <a:lumOff val="25000"/>
                            </a:schemeClr>
                          </a:solidFill>
                          <a:effectLst/>
                          <a:latin typeface="Baskerville Old Face" panose="02020602080505020303" pitchFamily="18" charset="0"/>
                        </a:rPr>
                        <a:t>Daniel 11:2-4</a:t>
                      </a:r>
                      <a:endParaRPr lang="en-US" sz="1800" b="0" i="1"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20514" marR="72462" marT="110257" marB="110257">
                    <a:lnL w="12700" cmpd="sng">
                      <a:noFill/>
                      <a:prstDash val="solid"/>
                    </a:lnL>
                    <a:lnR w="12700" cmpd="sng">
                      <a:noFill/>
                      <a:prstDash val="solid"/>
                    </a:lnR>
                    <a:lnT w="12700" cmpd="sng">
                      <a:noFill/>
                      <a:prstDash val="solid"/>
                    </a:lnT>
                    <a:lnB w="9525" cap="flat" cmpd="sng" algn="ctr">
                      <a:solidFill>
                        <a:srgbClr val="D8DCDC"/>
                      </a:solidFill>
                      <a:prstDash val="solid"/>
                    </a:lnB>
                    <a:noFill/>
                  </a:tcPr>
                </a:tc>
                <a:extLst>
                  <a:ext uri="{0D108BD9-81ED-4DB2-BD59-A6C34878D82A}">
                    <a16:rowId xmlns:a16="http://schemas.microsoft.com/office/drawing/2014/main" val="4039886865"/>
                  </a:ext>
                </a:extLst>
              </a:tr>
            </a:tbl>
          </a:graphicData>
        </a:graphic>
      </p:graphicFrame>
    </p:spTree>
    <p:extLst>
      <p:ext uri="{BB962C8B-B14F-4D97-AF65-F5344CB8AC3E}">
        <p14:creationId xmlns:p14="http://schemas.microsoft.com/office/powerpoint/2010/main" val="675023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48C647-4AC3-47FE-B799-895342FE574F}"/>
              </a:ext>
            </a:extLst>
          </p:cNvPr>
          <p:cNvSpPr>
            <a:spLocks noGrp="1"/>
          </p:cNvSpPr>
          <p:nvPr>
            <p:ph idx="1"/>
          </p:nvPr>
        </p:nvSpPr>
        <p:spPr>
          <a:xfrm>
            <a:off x="3402249" y="1588884"/>
            <a:ext cx="5387502" cy="3680231"/>
          </a:xfrm>
        </p:spPr>
        <p:txBody>
          <a:bodyPr/>
          <a:lstStyle/>
          <a:p>
            <a:pPr marL="0" indent="0">
              <a:buNone/>
            </a:pPr>
            <a:r>
              <a:rPr lang="pt-BR" sz="4800" b="1" dirty="0" err="1">
                <a:effectLst>
                  <a:outerShdw blurRad="38100" dist="38100" dir="2700000" algn="tl">
                    <a:srgbClr val="000000">
                      <a:alpha val="43137"/>
                    </a:srgbClr>
                  </a:outerShdw>
                </a:effectLst>
                <a:latin typeface="Baskerville Old Face" panose="02020602080505020303" pitchFamily="18" charset="0"/>
              </a:rPr>
              <a:t>Cyrus</a:t>
            </a:r>
            <a:r>
              <a:rPr lang="pt-BR" sz="4800" b="1" dirty="0">
                <a:effectLst>
                  <a:outerShdw blurRad="38100" dist="38100" dir="2700000" algn="tl">
                    <a:srgbClr val="000000">
                      <a:alpha val="43137"/>
                    </a:srgbClr>
                  </a:outerShdw>
                </a:effectLst>
                <a:latin typeface="Baskerville Old Face" panose="02020602080505020303" pitchFamily="18" charset="0"/>
              </a:rPr>
              <a:t> </a:t>
            </a:r>
            <a:endParaRPr lang="en-US" sz="4800" b="1" dirty="0">
              <a:effectLst>
                <a:outerShdw blurRad="38100" dist="38100" dir="2700000" algn="tl">
                  <a:srgbClr val="000000">
                    <a:alpha val="43137"/>
                  </a:srgbClr>
                </a:outerShdw>
              </a:effectLst>
              <a:latin typeface="Baskerville Old Face" panose="02020602080505020303" pitchFamily="18" charset="0"/>
            </a:endParaRPr>
          </a:p>
          <a:p>
            <a:pPr marL="0" lvl="0" indent="0">
              <a:buNone/>
            </a:pPr>
            <a:r>
              <a:rPr lang="pt-BR" b="1" dirty="0">
                <a:effectLst>
                  <a:outerShdw blurRad="38100" dist="38100" dir="2700000" algn="tl">
                    <a:srgbClr val="000000">
                      <a:alpha val="43137"/>
                    </a:srgbClr>
                  </a:outerShdw>
                </a:effectLst>
                <a:latin typeface="Baskerville Old Face" panose="02020602080505020303" pitchFamily="18" charset="0"/>
              </a:rPr>
              <a:t>	</a:t>
            </a:r>
            <a:r>
              <a:rPr lang="pt-BR" sz="3600" b="1" dirty="0">
                <a:effectLst>
                  <a:outerShdw blurRad="38100" dist="38100" dir="2700000" algn="tl">
                    <a:srgbClr val="000000">
                      <a:alpha val="43137"/>
                    </a:srgbClr>
                  </a:outerShdw>
                </a:effectLst>
                <a:latin typeface="Baskerville Old Face" panose="02020602080505020303" pitchFamily="18" charset="0"/>
              </a:rPr>
              <a:t>1. </a:t>
            </a:r>
            <a:r>
              <a:rPr lang="pt-BR" sz="3600" b="1" dirty="0" err="1">
                <a:effectLst>
                  <a:outerShdw blurRad="38100" dist="38100" dir="2700000" algn="tl">
                    <a:srgbClr val="000000">
                      <a:alpha val="43137"/>
                    </a:srgbClr>
                  </a:outerShdw>
                </a:effectLst>
                <a:latin typeface="Baskerville Old Face" panose="02020602080505020303" pitchFamily="18" charset="0"/>
              </a:rPr>
              <a:t>Cambyses</a:t>
            </a:r>
            <a:r>
              <a:rPr lang="pt-BR" sz="3600" b="1" dirty="0">
                <a:effectLst>
                  <a:outerShdw blurRad="38100" dist="38100" dir="2700000" algn="tl">
                    <a:srgbClr val="000000">
                      <a:alpha val="43137"/>
                    </a:srgbClr>
                  </a:outerShdw>
                </a:effectLst>
                <a:latin typeface="Baskerville Old Face" panose="02020602080505020303" pitchFamily="18" charset="0"/>
              </a:rPr>
              <a:t> </a:t>
            </a:r>
            <a:endParaRPr lang="en-US" sz="3600" b="1" dirty="0">
              <a:effectLst>
                <a:outerShdw blurRad="38100" dist="38100" dir="2700000" algn="tl">
                  <a:srgbClr val="000000">
                    <a:alpha val="43137"/>
                  </a:srgbClr>
                </a:outerShdw>
              </a:effectLst>
              <a:latin typeface="Baskerville Old Face" panose="02020602080505020303" pitchFamily="18" charset="0"/>
            </a:endParaRPr>
          </a:p>
          <a:p>
            <a:pPr marL="0" lvl="0" indent="0">
              <a:buNone/>
            </a:pPr>
            <a:r>
              <a:rPr lang="pt-BR" sz="3600" b="1" dirty="0">
                <a:effectLst>
                  <a:outerShdw blurRad="38100" dist="38100" dir="2700000" algn="tl">
                    <a:srgbClr val="000000">
                      <a:alpha val="43137"/>
                    </a:srgbClr>
                  </a:outerShdw>
                </a:effectLst>
                <a:latin typeface="Baskerville Old Face" panose="02020602080505020303" pitchFamily="18" charset="0"/>
              </a:rPr>
              <a:t>	2. False </a:t>
            </a:r>
            <a:r>
              <a:rPr lang="pt-BR" sz="3600" b="1" dirty="0" err="1">
                <a:effectLst>
                  <a:outerShdw blurRad="38100" dist="38100" dir="2700000" algn="tl">
                    <a:srgbClr val="000000">
                      <a:alpha val="43137"/>
                    </a:srgbClr>
                  </a:outerShdw>
                </a:effectLst>
                <a:latin typeface="Baskerville Old Face" panose="02020602080505020303" pitchFamily="18" charset="0"/>
              </a:rPr>
              <a:t>Smerdis</a:t>
            </a:r>
            <a:endParaRPr lang="en-US" sz="3600" b="1" dirty="0">
              <a:effectLst>
                <a:outerShdw blurRad="38100" dist="38100" dir="2700000" algn="tl">
                  <a:srgbClr val="000000">
                    <a:alpha val="43137"/>
                  </a:srgbClr>
                </a:outerShdw>
              </a:effectLst>
              <a:latin typeface="Baskerville Old Face" panose="02020602080505020303" pitchFamily="18" charset="0"/>
            </a:endParaRPr>
          </a:p>
          <a:p>
            <a:pPr marL="0" lvl="0" indent="0">
              <a:buNone/>
            </a:pPr>
            <a:r>
              <a:rPr lang="pt-BR" sz="3600" b="1" dirty="0">
                <a:effectLst>
                  <a:outerShdw blurRad="38100" dist="38100" dir="2700000" algn="tl">
                    <a:srgbClr val="000000">
                      <a:alpha val="43137"/>
                    </a:srgbClr>
                  </a:outerShdw>
                </a:effectLst>
                <a:latin typeface="Baskerville Old Face" panose="02020602080505020303" pitchFamily="18" charset="0"/>
              </a:rPr>
              <a:t>	3. </a:t>
            </a:r>
            <a:r>
              <a:rPr lang="pt-BR" sz="3600" b="1" dirty="0" err="1">
                <a:effectLst>
                  <a:outerShdw blurRad="38100" dist="38100" dir="2700000" algn="tl">
                    <a:srgbClr val="000000">
                      <a:alpha val="43137"/>
                    </a:srgbClr>
                  </a:outerShdw>
                </a:effectLst>
                <a:latin typeface="Baskerville Old Face" panose="02020602080505020303" pitchFamily="18" charset="0"/>
              </a:rPr>
              <a:t>Darius</a:t>
            </a:r>
            <a:r>
              <a:rPr lang="pt-BR" sz="3600" b="1" dirty="0">
                <a:effectLst>
                  <a:outerShdw blurRad="38100" dist="38100" dir="2700000" algn="tl">
                    <a:srgbClr val="000000">
                      <a:alpha val="43137"/>
                    </a:srgbClr>
                  </a:outerShdw>
                </a:effectLst>
                <a:latin typeface="Baskerville Old Face" panose="02020602080505020303" pitchFamily="18" charset="0"/>
              </a:rPr>
              <a:t> I </a:t>
            </a:r>
            <a:r>
              <a:rPr lang="pt-BR" sz="3600" b="1" dirty="0" err="1">
                <a:effectLst>
                  <a:outerShdw blurRad="38100" dist="38100" dir="2700000" algn="tl">
                    <a:srgbClr val="000000">
                      <a:alpha val="43137"/>
                    </a:srgbClr>
                  </a:outerShdw>
                </a:effectLst>
                <a:latin typeface="Baskerville Old Face" panose="02020602080505020303" pitchFamily="18" charset="0"/>
              </a:rPr>
              <a:t>Hystaspes</a:t>
            </a:r>
            <a:endParaRPr lang="en-US" sz="3600" b="1" dirty="0">
              <a:effectLst>
                <a:outerShdw blurRad="38100" dist="38100" dir="2700000" algn="tl">
                  <a:srgbClr val="000000">
                    <a:alpha val="43137"/>
                  </a:srgbClr>
                </a:outerShdw>
              </a:effectLst>
              <a:latin typeface="Baskerville Old Face" panose="02020602080505020303" pitchFamily="18" charset="0"/>
            </a:endParaRPr>
          </a:p>
          <a:p>
            <a:pPr marL="0" lvl="0" indent="0">
              <a:buNone/>
            </a:pPr>
            <a:r>
              <a:rPr lang="en-US" sz="3600" b="1" dirty="0">
                <a:effectLst>
                  <a:outerShdw blurRad="38100" dist="38100" dir="2700000" algn="tl">
                    <a:srgbClr val="000000">
                      <a:alpha val="43137"/>
                    </a:srgbClr>
                  </a:outerShdw>
                </a:effectLst>
                <a:latin typeface="Baskerville Old Face" panose="02020602080505020303" pitchFamily="18" charset="0"/>
              </a:rPr>
              <a:t>	4. Xerxes Ahasuerus</a:t>
            </a:r>
          </a:p>
          <a:p>
            <a:endParaRPr lang="en-US" dirty="0">
              <a:latin typeface="Baskerville Old Face" panose="02020602080505020303" pitchFamily="18" charset="0"/>
            </a:endParaRPr>
          </a:p>
        </p:txBody>
      </p:sp>
    </p:spTree>
    <p:extLst>
      <p:ext uri="{BB962C8B-B14F-4D97-AF65-F5344CB8AC3E}">
        <p14:creationId xmlns:p14="http://schemas.microsoft.com/office/powerpoint/2010/main" val="852225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48C647-4AC3-47FE-B799-895342FE574F}"/>
              </a:ext>
            </a:extLst>
          </p:cNvPr>
          <p:cNvSpPr>
            <a:spLocks noGrp="1"/>
          </p:cNvSpPr>
          <p:nvPr>
            <p:ph idx="1"/>
          </p:nvPr>
        </p:nvSpPr>
        <p:spPr>
          <a:xfrm>
            <a:off x="973170" y="2945781"/>
            <a:ext cx="10245659" cy="1708792"/>
          </a:xfrm>
        </p:spPr>
        <p:txBody>
          <a:bodyPr>
            <a:normAutofit/>
          </a:bodyPr>
          <a:lstStyle/>
          <a:p>
            <a:pPr marL="0" indent="0" algn="ctr">
              <a:buNone/>
            </a:pPr>
            <a:r>
              <a:rPr lang="en-US" sz="6000" b="1" dirty="0">
                <a:effectLst>
                  <a:outerShdw blurRad="38100" dist="38100" dir="2700000" algn="tl">
                    <a:srgbClr val="000000">
                      <a:alpha val="43137"/>
                    </a:srgbClr>
                  </a:outerShdw>
                </a:effectLst>
                <a:latin typeface="Baskerville Old Face" panose="02020602080505020303" pitchFamily="18" charset="0"/>
              </a:rPr>
              <a:t>Xerxes     Alexander the Great</a:t>
            </a:r>
          </a:p>
          <a:p>
            <a:pPr marL="0" indent="0">
              <a:buNone/>
            </a:pPr>
            <a:endParaRPr lang="en-US" sz="6000" dirty="0">
              <a:latin typeface="Baskerville Old Face" panose="02020602080505020303" pitchFamily="18" charset="0"/>
            </a:endParaRPr>
          </a:p>
        </p:txBody>
      </p:sp>
      <p:sp>
        <p:nvSpPr>
          <p:cNvPr id="2" name="Arrow: Right 1">
            <a:extLst>
              <a:ext uri="{FF2B5EF4-FFF2-40B4-BE49-F238E27FC236}">
                <a16:creationId xmlns:a16="http://schemas.microsoft.com/office/drawing/2014/main" id="{894F3F1E-E85F-419A-BAF1-244696D1C502}"/>
              </a:ext>
            </a:extLst>
          </p:cNvPr>
          <p:cNvSpPr/>
          <p:nvPr/>
        </p:nvSpPr>
        <p:spPr>
          <a:xfrm>
            <a:off x="3937107" y="3370521"/>
            <a:ext cx="382772" cy="148856"/>
          </a:xfrm>
          <a:prstGeom prst="rightArrow">
            <a:avLst/>
          </a:prstGeom>
          <a:solidFill>
            <a:schemeClr val="tx1"/>
          </a:solidFill>
          <a:ln>
            <a:no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64131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D0AF59-99C3-4251-AB9A-C966C6AD440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855405F-37A2-4869-9154-F8BE3BECE6C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A50E2F4-D972-4C1B-8960-B3704B420570}"/>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1232828" y="643467"/>
            <a:ext cx="9726344" cy="5571066"/>
          </a:xfrm>
          <a:prstGeom prst="rect">
            <a:avLst/>
          </a:prstGeom>
          <a:noFill/>
        </p:spPr>
      </p:pic>
    </p:spTree>
    <p:extLst>
      <p:ext uri="{BB962C8B-B14F-4D97-AF65-F5344CB8AC3E}">
        <p14:creationId xmlns:p14="http://schemas.microsoft.com/office/powerpoint/2010/main" val="210618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Content Placeholder 1">
            <a:extLst>
              <a:ext uri="{FF2B5EF4-FFF2-40B4-BE49-F238E27FC236}">
                <a16:creationId xmlns:a16="http://schemas.microsoft.com/office/drawing/2014/main" id="{D3889EF3-BEDF-4708-8773-0C482AAB211D}"/>
              </a:ext>
            </a:extLst>
          </p:cNvPr>
          <p:cNvGraphicFramePr>
            <a:graphicFrameLocks noGrp="1"/>
          </p:cNvGraphicFramePr>
          <p:nvPr>
            <p:ph idx="1"/>
            <p:extLst>
              <p:ext uri="{D42A27DB-BD31-4B8C-83A1-F6EECF244321}">
                <p14:modId xmlns:p14="http://schemas.microsoft.com/office/powerpoint/2010/main" val="3392522695"/>
              </p:ext>
            </p:extLst>
          </p:nvPr>
        </p:nvGraphicFramePr>
        <p:xfrm>
          <a:off x="186568" y="427421"/>
          <a:ext cx="11818864" cy="6003157"/>
        </p:xfrm>
        <a:graphic>
          <a:graphicData uri="http://schemas.openxmlformats.org/drawingml/2006/table">
            <a:tbl>
              <a:tblPr firstRow="1" firstCol="1" bandRow="1">
                <a:noFill/>
                <a:tableStyleId>{5C22544A-7EE6-4342-B048-85BDC9FD1C3A}</a:tableStyleId>
              </a:tblPr>
              <a:tblGrid>
                <a:gridCol w="1228836">
                  <a:extLst>
                    <a:ext uri="{9D8B030D-6E8A-4147-A177-3AD203B41FA5}">
                      <a16:colId xmlns:a16="http://schemas.microsoft.com/office/drawing/2014/main" val="1649704820"/>
                    </a:ext>
                  </a:extLst>
                </a:gridCol>
                <a:gridCol w="3034067">
                  <a:extLst>
                    <a:ext uri="{9D8B030D-6E8A-4147-A177-3AD203B41FA5}">
                      <a16:colId xmlns:a16="http://schemas.microsoft.com/office/drawing/2014/main" val="2629913310"/>
                    </a:ext>
                  </a:extLst>
                </a:gridCol>
                <a:gridCol w="3287617">
                  <a:extLst>
                    <a:ext uri="{9D8B030D-6E8A-4147-A177-3AD203B41FA5}">
                      <a16:colId xmlns:a16="http://schemas.microsoft.com/office/drawing/2014/main" val="3321157061"/>
                    </a:ext>
                  </a:extLst>
                </a:gridCol>
                <a:gridCol w="4268344">
                  <a:extLst>
                    <a:ext uri="{9D8B030D-6E8A-4147-A177-3AD203B41FA5}">
                      <a16:colId xmlns:a16="http://schemas.microsoft.com/office/drawing/2014/main" val="1091976972"/>
                    </a:ext>
                  </a:extLst>
                </a:gridCol>
              </a:tblGrid>
              <a:tr h="647698">
                <a:tc>
                  <a:txBody>
                    <a:bodyPr/>
                    <a:lstStyle/>
                    <a:p>
                      <a:pPr marL="0" marR="0" algn="ctr">
                        <a:lnSpc>
                          <a:spcPct val="107000"/>
                        </a:lnSpc>
                        <a:spcBef>
                          <a:spcPts val="0"/>
                        </a:spcBef>
                        <a:spcAft>
                          <a:spcPts val="0"/>
                        </a:spcAft>
                      </a:pPr>
                      <a:r>
                        <a:rPr lang="en-US" sz="1600" b="0" cap="all" spc="150" dirty="0">
                          <a:solidFill>
                            <a:schemeClr val="lt1"/>
                          </a:solidFill>
                          <a:effectLst/>
                          <a:latin typeface="Baskerville Old Face" panose="02020602080505020303" pitchFamily="18" charset="0"/>
                        </a:rPr>
                        <a:t>Daniel 11</a:t>
                      </a:r>
                      <a:endParaRPr lang="en-US" sz="1600" b="0" cap="all" spc="150" dirty="0">
                        <a:solidFill>
                          <a:schemeClr val="lt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lnL w="12700" cmpd="sng">
                      <a:noFill/>
                    </a:lnL>
                    <a:lnR w="12700" cmpd="sng">
                      <a:noFill/>
                    </a:lnR>
                    <a:lnT w="12700" cmpd="sng">
                      <a:noFill/>
                    </a:lnT>
                    <a:lnB w="38100" cmpd="sng">
                      <a:noFill/>
                    </a:lnB>
                    <a:solidFill>
                      <a:srgbClr val="505356"/>
                    </a:solidFill>
                  </a:tcPr>
                </a:tc>
                <a:tc>
                  <a:txBody>
                    <a:bodyPr/>
                    <a:lstStyle/>
                    <a:p>
                      <a:pPr marL="0" marR="0" algn="ctr">
                        <a:lnSpc>
                          <a:spcPct val="107000"/>
                        </a:lnSpc>
                        <a:spcBef>
                          <a:spcPts val="0"/>
                        </a:spcBef>
                        <a:spcAft>
                          <a:spcPts val="0"/>
                        </a:spcAft>
                      </a:pPr>
                      <a:r>
                        <a:rPr lang="en-US" sz="1600" b="0" cap="all" spc="150" dirty="0">
                          <a:solidFill>
                            <a:schemeClr val="lt1"/>
                          </a:solidFill>
                          <a:effectLst/>
                          <a:latin typeface="Baskerville Old Face" panose="02020602080505020303" pitchFamily="18" charset="0"/>
                        </a:rPr>
                        <a:t>King of the south - 305 – 30 BC</a:t>
                      </a:r>
                      <a:endParaRPr lang="en-US" sz="1600" b="0" cap="all" spc="150" dirty="0">
                        <a:solidFill>
                          <a:schemeClr val="lt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lnL w="12700" cmpd="sng">
                      <a:noFill/>
                    </a:lnL>
                    <a:lnR w="12700" cmpd="sng">
                      <a:noFill/>
                    </a:lnR>
                    <a:lnT w="12700" cmpd="sng">
                      <a:noFill/>
                    </a:lnT>
                    <a:lnB w="38100" cmpd="sng">
                      <a:noFill/>
                    </a:lnB>
                    <a:solidFill>
                      <a:srgbClr val="505356"/>
                    </a:solidFill>
                  </a:tcPr>
                </a:tc>
                <a:tc>
                  <a:txBody>
                    <a:bodyPr/>
                    <a:lstStyle/>
                    <a:p>
                      <a:pPr marL="0" marR="0" algn="ctr">
                        <a:lnSpc>
                          <a:spcPct val="107000"/>
                        </a:lnSpc>
                        <a:spcBef>
                          <a:spcPts val="0"/>
                        </a:spcBef>
                        <a:spcAft>
                          <a:spcPts val="0"/>
                        </a:spcAft>
                      </a:pPr>
                      <a:r>
                        <a:rPr lang="en-US" sz="1600" b="0" cap="all" spc="150" dirty="0">
                          <a:solidFill>
                            <a:schemeClr val="lt1"/>
                          </a:solidFill>
                          <a:effectLst/>
                          <a:latin typeface="Baskerville Old Face" panose="02020602080505020303" pitchFamily="18" charset="0"/>
                        </a:rPr>
                        <a:t>King of the north - 305 – 63 BC</a:t>
                      </a:r>
                      <a:endParaRPr lang="en-US" sz="1600" b="0" cap="all" spc="150" dirty="0">
                        <a:solidFill>
                          <a:schemeClr val="lt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lnL w="12700" cmpd="sng">
                      <a:noFill/>
                    </a:lnL>
                    <a:lnR w="12700" cmpd="sng">
                      <a:noFill/>
                    </a:lnR>
                    <a:lnT w="12700" cmpd="sng">
                      <a:noFill/>
                    </a:lnT>
                    <a:lnB w="38100" cmpd="sng">
                      <a:noFill/>
                    </a:lnB>
                    <a:solidFill>
                      <a:srgbClr val="505356"/>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2000" b="0" cap="all" spc="150" dirty="0">
                          <a:solidFill>
                            <a:schemeClr val="lt1"/>
                          </a:solidFill>
                          <a:effectLst/>
                          <a:latin typeface="Baskerville Old Face" panose="02020602080505020303" pitchFamily="18" charset="0"/>
                        </a:rPr>
                        <a:t> </a:t>
                      </a:r>
                      <a:r>
                        <a:rPr lang="en-US" sz="1600" b="0" cap="all" spc="150" dirty="0">
                          <a:solidFill>
                            <a:schemeClr val="lt1"/>
                          </a:solidFill>
                          <a:effectLst/>
                          <a:latin typeface="Baskerville Old Face" panose="02020602080505020303" pitchFamily="18" charset="0"/>
                        </a:rPr>
                        <a:t>Highlights</a:t>
                      </a:r>
                      <a:endParaRPr lang="en-US" sz="2000" b="0" cap="all" spc="150" dirty="0">
                        <a:solidFill>
                          <a:schemeClr val="lt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lnL>
                    <a:lnR w="12700" cmpd="sng">
                      <a:noFill/>
                    </a:lnR>
                    <a:lnT w="12700" cmpd="sng">
                      <a:noFill/>
                    </a:lnT>
                    <a:lnB w="38100" cmpd="sng">
                      <a:noFill/>
                    </a:lnB>
                    <a:solidFill>
                      <a:srgbClr val="505356"/>
                    </a:solidFill>
                  </a:tcPr>
                </a:tc>
                <a:extLst>
                  <a:ext uri="{0D108BD9-81ED-4DB2-BD59-A6C34878D82A}">
                    <a16:rowId xmlns:a16="http://schemas.microsoft.com/office/drawing/2014/main" val="3927349181"/>
                  </a:ext>
                </a:extLst>
              </a:tr>
              <a:tr h="404799">
                <a:tc>
                  <a:txBody>
                    <a:bodyPr/>
                    <a:lstStyle/>
                    <a:p>
                      <a:pPr marL="0" marR="0" algn="ctr">
                        <a:lnSpc>
                          <a:spcPct val="107000"/>
                        </a:lnSpc>
                        <a:spcBef>
                          <a:spcPts val="0"/>
                        </a:spcBef>
                        <a:spcAft>
                          <a:spcPts val="0"/>
                        </a:spcAft>
                        <a:tabLst>
                          <a:tab pos="1057275" algn="l"/>
                        </a:tabLst>
                      </a:pPr>
                      <a:r>
                        <a:rPr lang="en-US" sz="1300" b="1" cap="none" spc="0" dirty="0">
                          <a:solidFill>
                            <a:schemeClr val="tx1"/>
                          </a:solidFill>
                          <a:effectLst/>
                          <a:latin typeface="Baskerville Old Face" panose="02020602080505020303" pitchFamily="18" charset="0"/>
                        </a:rPr>
                        <a:t>Vs 5</a:t>
                      </a:r>
                      <a:endParaRPr lang="en-US" sz="1300" b="1"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38100" cmpd="sng">
                      <a:noFill/>
                    </a:lnT>
                    <a:lnB w="12700" cmpd="sng">
                      <a:noFill/>
                      <a:prstDash val="solid"/>
                    </a:lnB>
                    <a:noFill/>
                  </a:tcPr>
                </a:tc>
                <a:tc>
                  <a:txBody>
                    <a:bodyPr/>
                    <a:lstStyle/>
                    <a:p>
                      <a:pPr marL="0" marR="0" algn="ctr">
                        <a:lnSpc>
                          <a:spcPct val="107000"/>
                        </a:lnSpc>
                        <a:spcBef>
                          <a:spcPts val="0"/>
                        </a:spcBef>
                        <a:spcAft>
                          <a:spcPts val="0"/>
                        </a:spcAft>
                        <a:tabLst>
                          <a:tab pos="1057275" algn="l"/>
                        </a:tabLst>
                      </a:pPr>
                      <a:r>
                        <a:rPr lang="en-US" sz="1300" cap="none" spc="0" dirty="0">
                          <a:solidFill>
                            <a:schemeClr val="tx1"/>
                          </a:solidFill>
                          <a:effectLst/>
                          <a:latin typeface="Baskerville Old Face" panose="02020602080505020303" pitchFamily="18" charset="0"/>
                        </a:rPr>
                        <a:t>Ptolemy I </a:t>
                      </a:r>
                      <a:r>
                        <a:rPr lang="en-US" sz="1300" cap="none" spc="0" dirty="0" err="1">
                          <a:solidFill>
                            <a:schemeClr val="tx1"/>
                          </a:solidFill>
                          <a:effectLst/>
                          <a:latin typeface="Baskerville Old Face" panose="02020602080505020303" pitchFamily="18" charset="0"/>
                        </a:rPr>
                        <a:t>Soter</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38100" cmpd="sng">
                      <a:noFill/>
                    </a:lnT>
                    <a:lnB w="12700" cmpd="sng">
                      <a:noFill/>
                      <a:prstDash val="solid"/>
                    </a:lnB>
                    <a:noFill/>
                  </a:tcPr>
                </a:tc>
                <a:tc>
                  <a:txBody>
                    <a:bodyPr/>
                    <a:lstStyle/>
                    <a:p>
                      <a:pPr marL="0" marR="0" algn="ctr">
                        <a:lnSpc>
                          <a:spcPct val="107000"/>
                        </a:lnSpc>
                        <a:spcBef>
                          <a:spcPts val="0"/>
                        </a:spcBef>
                        <a:spcAft>
                          <a:spcPts val="0"/>
                        </a:spcAft>
                      </a:pPr>
                      <a:r>
                        <a:rPr lang="pt-BR" sz="1300" cap="none" spc="0" dirty="0" err="1">
                          <a:solidFill>
                            <a:schemeClr val="tx1"/>
                          </a:solidFill>
                          <a:effectLst/>
                          <a:latin typeface="Baskerville Old Face" panose="02020602080505020303" pitchFamily="18" charset="0"/>
                        </a:rPr>
                        <a:t>Seleucus</a:t>
                      </a:r>
                      <a:r>
                        <a:rPr lang="pt-BR" sz="1300" cap="none" spc="0" dirty="0">
                          <a:solidFill>
                            <a:schemeClr val="tx1"/>
                          </a:solidFill>
                          <a:effectLst/>
                          <a:latin typeface="Baskerville Old Face" panose="02020602080505020303" pitchFamily="18" charset="0"/>
                        </a:rPr>
                        <a:t> I </a:t>
                      </a:r>
                      <a:r>
                        <a:rPr lang="pt-BR" sz="1300" cap="none" spc="0" dirty="0" err="1">
                          <a:solidFill>
                            <a:schemeClr val="tx1"/>
                          </a:solidFill>
                          <a:effectLst/>
                          <a:latin typeface="Baskerville Old Face" panose="02020602080505020303" pitchFamily="18" charset="0"/>
                        </a:rPr>
                        <a:t>Nicator</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38100" cmpd="sng">
                      <a:noFill/>
                    </a:lnT>
                    <a:lnB w="12700" cmpd="sng">
                      <a:noFill/>
                      <a:prstDash val="solid"/>
                    </a:lnB>
                    <a:noFill/>
                  </a:tcPr>
                </a:tc>
                <a:tc>
                  <a:txBody>
                    <a:bodyPr/>
                    <a:lstStyle/>
                    <a:p>
                      <a:pPr marL="0" marR="0">
                        <a:lnSpc>
                          <a:spcPct val="107000"/>
                        </a:lnSpc>
                        <a:spcBef>
                          <a:spcPts val="0"/>
                        </a:spcBef>
                        <a:spcAft>
                          <a:spcPts val="0"/>
                        </a:spcAft>
                      </a:pPr>
                      <a:r>
                        <a:rPr lang="pt-BR" sz="1300" cap="none" spc="0">
                          <a:solidFill>
                            <a:schemeClr val="tx1"/>
                          </a:solidFill>
                          <a:effectLst/>
                          <a:latin typeface="Baskerville Old Face" panose="02020602080505020303" pitchFamily="18" charset="0"/>
                        </a:rPr>
                        <a:t> </a:t>
                      </a:r>
                      <a:endParaRPr lang="en-US" sz="1300" cap="none" spc="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38100" cmpd="sng">
                      <a:noFill/>
                    </a:lnT>
                    <a:lnB w="12700" cmpd="sng">
                      <a:noFill/>
                      <a:prstDash val="solid"/>
                    </a:lnB>
                    <a:noFill/>
                  </a:tcPr>
                </a:tc>
                <a:extLst>
                  <a:ext uri="{0D108BD9-81ED-4DB2-BD59-A6C34878D82A}">
                    <a16:rowId xmlns:a16="http://schemas.microsoft.com/office/drawing/2014/main" val="4116501989"/>
                  </a:ext>
                </a:extLst>
              </a:tr>
              <a:tr h="739839">
                <a:tc>
                  <a:txBody>
                    <a:bodyPr/>
                    <a:lstStyle/>
                    <a:p>
                      <a:pPr marL="0" marR="0" algn="ctr">
                        <a:lnSpc>
                          <a:spcPct val="107000"/>
                        </a:lnSpc>
                        <a:spcBef>
                          <a:spcPts val="0"/>
                        </a:spcBef>
                        <a:spcAft>
                          <a:spcPts val="0"/>
                        </a:spcAft>
                      </a:pPr>
                      <a:r>
                        <a:rPr lang="en-US" sz="1300" b="1" cap="none" spc="0" dirty="0">
                          <a:solidFill>
                            <a:schemeClr val="tx1"/>
                          </a:solidFill>
                          <a:effectLst/>
                          <a:latin typeface="Baskerville Old Face" panose="02020602080505020303" pitchFamily="18" charset="0"/>
                        </a:rPr>
                        <a:t>Vs 6</a:t>
                      </a:r>
                      <a:endParaRPr lang="en-US" sz="1300" b="1"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gn="ctr">
                        <a:lnSpc>
                          <a:spcPct val="107000"/>
                        </a:lnSpc>
                        <a:spcBef>
                          <a:spcPts val="0"/>
                        </a:spcBef>
                        <a:spcAft>
                          <a:spcPts val="0"/>
                        </a:spcAft>
                      </a:pPr>
                      <a:r>
                        <a:rPr lang="en-US" sz="1300" cap="none" spc="0" dirty="0">
                          <a:solidFill>
                            <a:schemeClr val="tx1"/>
                          </a:solidFill>
                          <a:effectLst/>
                          <a:latin typeface="Baskerville Old Face" panose="02020602080505020303" pitchFamily="18" charset="0"/>
                        </a:rPr>
                        <a:t>Ptolemy II </a:t>
                      </a:r>
                      <a:r>
                        <a:rPr lang="en-US" sz="1300" cap="none" spc="0" dirty="0" err="1">
                          <a:solidFill>
                            <a:schemeClr val="tx1"/>
                          </a:solidFill>
                          <a:effectLst/>
                          <a:latin typeface="Baskerville Old Face" panose="02020602080505020303" pitchFamily="18" charset="0"/>
                        </a:rPr>
                        <a:t>Philadelphus</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gn="ctr">
                        <a:lnSpc>
                          <a:spcPct val="107000"/>
                        </a:lnSpc>
                        <a:spcBef>
                          <a:spcPts val="0"/>
                        </a:spcBef>
                        <a:spcAft>
                          <a:spcPts val="0"/>
                        </a:spcAft>
                      </a:pPr>
                      <a:r>
                        <a:rPr lang="en-US" sz="1300" cap="none" spc="0" dirty="0">
                          <a:solidFill>
                            <a:schemeClr val="tx1"/>
                          </a:solidFill>
                          <a:effectLst/>
                          <a:latin typeface="Baskerville Old Face" panose="02020602080505020303" pitchFamily="18" charset="0"/>
                        </a:rPr>
                        <a:t>Antiochus II Theos</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gn="just">
                        <a:lnSpc>
                          <a:spcPct val="107000"/>
                        </a:lnSpc>
                        <a:spcBef>
                          <a:spcPts val="0"/>
                        </a:spcBef>
                        <a:spcAft>
                          <a:spcPts val="0"/>
                        </a:spcAft>
                      </a:pPr>
                      <a:r>
                        <a:rPr lang="en-US" sz="1300" cap="none" spc="0" dirty="0">
                          <a:solidFill>
                            <a:schemeClr val="tx1"/>
                          </a:solidFill>
                          <a:effectLst/>
                          <a:latin typeface="Baskerville Old Face" panose="02020602080505020303" pitchFamily="18" charset="0"/>
                        </a:rPr>
                        <a:t>Alliance by marriage (Berenice to Antiochus). </a:t>
                      </a:r>
                      <a:r>
                        <a:rPr lang="en-US" sz="1300" cap="none" spc="0" dirty="0" err="1">
                          <a:solidFill>
                            <a:schemeClr val="tx1"/>
                          </a:solidFill>
                          <a:effectLst/>
                          <a:latin typeface="Baskerville Old Face" panose="02020602080505020303" pitchFamily="18" charset="0"/>
                        </a:rPr>
                        <a:t>Ptolomy</a:t>
                      </a:r>
                      <a:r>
                        <a:rPr lang="en-US" sz="1300" cap="none" spc="0" dirty="0">
                          <a:solidFill>
                            <a:schemeClr val="tx1"/>
                          </a:solidFill>
                          <a:effectLst/>
                          <a:latin typeface="Baskerville Old Face" panose="02020602080505020303" pitchFamily="18" charset="0"/>
                        </a:rPr>
                        <a:t> dies, Laodice (Ex-wife of Antiochus) kills Antiochus, Bernice and Bernice’s son</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3386776410"/>
                  </a:ext>
                </a:extLst>
              </a:tr>
              <a:tr h="572319">
                <a:tc>
                  <a:txBody>
                    <a:bodyPr/>
                    <a:lstStyle/>
                    <a:p>
                      <a:pPr marL="0" marR="0" algn="ctr">
                        <a:lnSpc>
                          <a:spcPct val="107000"/>
                        </a:lnSpc>
                        <a:spcBef>
                          <a:spcPts val="0"/>
                        </a:spcBef>
                        <a:spcAft>
                          <a:spcPts val="0"/>
                        </a:spcAft>
                      </a:pPr>
                      <a:r>
                        <a:rPr lang="en-US" sz="1300" b="1" cap="none" spc="0" dirty="0">
                          <a:solidFill>
                            <a:schemeClr val="tx1"/>
                          </a:solidFill>
                          <a:effectLst/>
                          <a:latin typeface="Baskerville Old Face" panose="02020602080505020303" pitchFamily="18" charset="0"/>
                        </a:rPr>
                        <a:t>Vs 7 - 8b</a:t>
                      </a:r>
                      <a:endParaRPr lang="en-US" sz="1300" b="1"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300" cap="none" spc="0" dirty="0">
                          <a:solidFill>
                            <a:schemeClr val="tx1"/>
                          </a:solidFill>
                          <a:effectLst/>
                          <a:latin typeface="Baskerville Old Face" panose="02020602080505020303" pitchFamily="18" charset="0"/>
                        </a:rPr>
                        <a:t>Ptolemy III </a:t>
                      </a:r>
                      <a:r>
                        <a:rPr lang="en-US" sz="1300" cap="none" spc="0" dirty="0" err="1">
                          <a:solidFill>
                            <a:schemeClr val="tx1"/>
                          </a:solidFill>
                          <a:effectLst/>
                          <a:latin typeface="Baskerville Old Face" panose="02020602080505020303" pitchFamily="18" charset="0"/>
                        </a:rPr>
                        <a:t>Euergetes</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300" cap="none" spc="0" dirty="0">
                          <a:solidFill>
                            <a:schemeClr val="tx1"/>
                          </a:solidFill>
                          <a:effectLst/>
                          <a:latin typeface="Baskerville Old Face" panose="02020602080505020303" pitchFamily="18" charset="0"/>
                        </a:rPr>
                        <a:t>(Antiochus II dead)</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just">
                        <a:lnSpc>
                          <a:spcPct val="107000"/>
                        </a:lnSpc>
                        <a:spcBef>
                          <a:spcPts val="0"/>
                        </a:spcBef>
                        <a:spcAft>
                          <a:spcPts val="0"/>
                        </a:spcAft>
                      </a:pPr>
                      <a:r>
                        <a:rPr lang="en-US" sz="1300" cap="none" spc="0" dirty="0" err="1">
                          <a:solidFill>
                            <a:schemeClr val="tx1"/>
                          </a:solidFill>
                          <a:effectLst/>
                          <a:latin typeface="Baskerville Old Face" panose="02020602080505020303" pitchFamily="18" charset="0"/>
                        </a:rPr>
                        <a:t>Evenges</a:t>
                      </a:r>
                      <a:r>
                        <a:rPr lang="en-US" sz="1300" cap="none" spc="0" dirty="0">
                          <a:solidFill>
                            <a:schemeClr val="tx1"/>
                          </a:solidFill>
                          <a:effectLst/>
                          <a:latin typeface="Baskerville Old Face" panose="02020602080505020303" pitchFamily="18" charset="0"/>
                        </a:rPr>
                        <a:t> Bernice, captures Syrian capital, later gives up but comes back with booty and some of their gods</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172832014"/>
                  </a:ext>
                </a:extLst>
              </a:tr>
              <a:tr h="404799">
                <a:tc>
                  <a:txBody>
                    <a:bodyPr/>
                    <a:lstStyle/>
                    <a:p>
                      <a:pPr marL="0" marR="0" algn="ctr">
                        <a:lnSpc>
                          <a:spcPct val="107000"/>
                        </a:lnSpc>
                        <a:spcBef>
                          <a:spcPts val="0"/>
                        </a:spcBef>
                        <a:spcAft>
                          <a:spcPts val="0"/>
                        </a:spcAft>
                      </a:pPr>
                      <a:r>
                        <a:rPr lang="en-US" sz="1300" b="1" cap="none" spc="0">
                          <a:solidFill>
                            <a:schemeClr val="tx1"/>
                          </a:solidFill>
                          <a:effectLst/>
                          <a:latin typeface="Baskerville Old Face" panose="02020602080505020303" pitchFamily="18" charset="0"/>
                        </a:rPr>
                        <a:t>Vs 9</a:t>
                      </a:r>
                      <a:endParaRPr lang="en-US" sz="1300" b="1" cap="none" spc="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gn="ctr">
                        <a:lnSpc>
                          <a:spcPct val="107000"/>
                        </a:lnSpc>
                        <a:spcBef>
                          <a:spcPts val="0"/>
                        </a:spcBef>
                        <a:spcAft>
                          <a:spcPts val="0"/>
                        </a:spcAft>
                      </a:pPr>
                      <a:r>
                        <a:rPr lang="en-US" sz="1300" cap="none" spc="0">
                          <a:solidFill>
                            <a:schemeClr val="tx1"/>
                          </a:solidFill>
                          <a:effectLst/>
                          <a:latin typeface="Baskerville Old Face" panose="02020602080505020303" pitchFamily="18" charset="0"/>
                        </a:rPr>
                        <a:t>Ptolemy III Euergetes</a:t>
                      </a:r>
                      <a:endParaRPr lang="en-US" sz="1300" cap="none" spc="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gn="ctr">
                        <a:lnSpc>
                          <a:spcPct val="107000"/>
                        </a:lnSpc>
                        <a:spcBef>
                          <a:spcPts val="0"/>
                        </a:spcBef>
                        <a:spcAft>
                          <a:spcPts val="0"/>
                        </a:spcAft>
                      </a:pPr>
                      <a:r>
                        <a:rPr lang="en-US" sz="1300" cap="none" spc="0" dirty="0" err="1">
                          <a:solidFill>
                            <a:schemeClr val="tx1"/>
                          </a:solidFill>
                          <a:effectLst/>
                          <a:latin typeface="Baskerville Old Face" panose="02020602080505020303" pitchFamily="18" charset="0"/>
                        </a:rPr>
                        <a:t>Seleucus</a:t>
                      </a:r>
                      <a:r>
                        <a:rPr lang="en-US" sz="1300" cap="none" spc="0" dirty="0">
                          <a:solidFill>
                            <a:schemeClr val="tx1"/>
                          </a:solidFill>
                          <a:effectLst/>
                          <a:latin typeface="Baskerville Old Face" panose="02020602080505020303" pitchFamily="18" charset="0"/>
                        </a:rPr>
                        <a:t> II</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gn="just">
                        <a:lnSpc>
                          <a:spcPct val="107000"/>
                        </a:lnSpc>
                        <a:spcBef>
                          <a:spcPts val="0"/>
                        </a:spcBef>
                        <a:spcAft>
                          <a:spcPts val="0"/>
                        </a:spcAft>
                      </a:pPr>
                      <a:r>
                        <a:rPr lang="en-US" sz="1300" cap="none" spc="0" dirty="0" err="1">
                          <a:solidFill>
                            <a:schemeClr val="tx1"/>
                          </a:solidFill>
                          <a:effectLst/>
                          <a:latin typeface="Baskerville Old Face" panose="02020602080505020303" pitchFamily="18" charset="0"/>
                        </a:rPr>
                        <a:t>Seleucus</a:t>
                      </a:r>
                      <a:r>
                        <a:rPr lang="en-US" sz="1300" cap="none" spc="0" dirty="0">
                          <a:solidFill>
                            <a:schemeClr val="tx1"/>
                          </a:solidFill>
                          <a:effectLst/>
                          <a:latin typeface="Baskerville Old Face" panose="02020602080505020303" pitchFamily="18" charset="0"/>
                        </a:rPr>
                        <a:t> attacks in retaliation, but is not successful </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1644441322"/>
                  </a:ext>
                </a:extLst>
              </a:tr>
              <a:tr h="404799">
                <a:tc>
                  <a:txBody>
                    <a:bodyPr/>
                    <a:lstStyle/>
                    <a:p>
                      <a:pPr marL="0" marR="0" algn="ctr">
                        <a:lnSpc>
                          <a:spcPct val="107000"/>
                        </a:lnSpc>
                        <a:spcBef>
                          <a:spcPts val="0"/>
                        </a:spcBef>
                        <a:spcAft>
                          <a:spcPts val="0"/>
                        </a:spcAft>
                      </a:pPr>
                      <a:r>
                        <a:rPr lang="en-US" sz="1300" b="1" cap="none" spc="0" dirty="0">
                          <a:solidFill>
                            <a:schemeClr val="tx1"/>
                          </a:solidFill>
                          <a:effectLst/>
                          <a:latin typeface="Baskerville Old Face" panose="02020602080505020303" pitchFamily="18" charset="0"/>
                        </a:rPr>
                        <a:t>Vs 10 - 13</a:t>
                      </a:r>
                      <a:endParaRPr lang="en-US" sz="1300" b="1"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pt-BR" sz="1300" cap="none" spc="0">
                          <a:solidFill>
                            <a:schemeClr val="tx1"/>
                          </a:solidFill>
                          <a:effectLst/>
                          <a:latin typeface="Baskerville Old Face" panose="02020602080505020303" pitchFamily="18" charset="0"/>
                        </a:rPr>
                        <a:t>Ptolemy IV Philopater</a:t>
                      </a:r>
                      <a:endParaRPr lang="en-US" sz="1300" cap="none" spc="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pt-BR" sz="1300" cap="none" spc="0" dirty="0" err="1">
                          <a:solidFill>
                            <a:schemeClr val="tx1"/>
                          </a:solidFill>
                          <a:effectLst/>
                          <a:latin typeface="Baskerville Old Face" panose="02020602080505020303" pitchFamily="18" charset="0"/>
                        </a:rPr>
                        <a:t>Seleucus</a:t>
                      </a:r>
                      <a:r>
                        <a:rPr lang="pt-BR" sz="1300" cap="none" spc="0" dirty="0">
                          <a:solidFill>
                            <a:schemeClr val="tx1"/>
                          </a:solidFill>
                          <a:effectLst/>
                          <a:latin typeface="Baskerville Old Face" panose="02020602080505020303" pitchFamily="18" charset="0"/>
                        </a:rPr>
                        <a:t> III </a:t>
                      </a:r>
                      <a:r>
                        <a:rPr lang="pt-BR" sz="1300" cap="none" spc="0" dirty="0" err="1">
                          <a:solidFill>
                            <a:schemeClr val="tx1"/>
                          </a:solidFill>
                          <a:effectLst/>
                          <a:latin typeface="Baskerville Old Face" panose="02020602080505020303" pitchFamily="18" charset="0"/>
                        </a:rPr>
                        <a:t>Ceraunus</a:t>
                      </a:r>
                      <a:r>
                        <a:rPr lang="pt-BR" sz="1300" cap="none" spc="0" dirty="0">
                          <a:solidFill>
                            <a:schemeClr val="tx1"/>
                          </a:solidFill>
                          <a:effectLst/>
                          <a:latin typeface="Baskerville Old Face" panose="02020602080505020303" pitchFamily="18" charset="0"/>
                        </a:rPr>
                        <a:t> (226 – 223 B.C.</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just">
                        <a:lnSpc>
                          <a:spcPct val="107000"/>
                        </a:lnSpc>
                        <a:spcBef>
                          <a:spcPts val="0"/>
                        </a:spcBef>
                        <a:spcAft>
                          <a:spcPts val="0"/>
                        </a:spcAft>
                      </a:pPr>
                      <a:r>
                        <a:rPr lang="pt-BR" sz="1300" cap="none" spc="0" dirty="0">
                          <a:solidFill>
                            <a:schemeClr val="tx1"/>
                          </a:solidFill>
                          <a:effectLst/>
                          <a:latin typeface="Baskerville Old Face" panose="02020602080505020303" pitchFamily="18" charset="0"/>
                        </a:rPr>
                        <a:t>Short </a:t>
                      </a:r>
                      <a:r>
                        <a:rPr lang="pt-BR" sz="1300" cap="none" spc="0" dirty="0" err="1">
                          <a:solidFill>
                            <a:schemeClr val="tx1"/>
                          </a:solidFill>
                          <a:effectLst/>
                          <a:latin typeface="Baskerville Old Face" panose="02020602080505020303" pitchFamily="18" charset="0"/>
                        </a:rPr>
                        <a:t>lived</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878203295"/>
                  </a:ext>
                </a:extLst>
              </a:tr>
              <a:tr h="739839">
                <a:tc>
                  <a:txBody>
                    <a:bodyPr/>
                    <a:lstStyle/>
                    <a:p>
                      <a:pPr marL="0" marR="0" algn="ctr">
                        <a:lnSpc>
                          <a:spcPct val="107000"/>
                        </a:lnSpc>
                        <a:spcBef>
                          <a:spcPts val="0"/>
                        </a:spcBef>
                        <a:spcAft>
                          <a:spcPts val="0"/>
                        </a:spcAft>
                      </a:pPr>
                      <a:r>
                        <a:rPr lang="en-US" sz="1300" b="1" cap="none" spc="0" dirty="0">
                          <a:solidFill>
                            <a:schemeClr val="tx1"/>
                          </a:solidFill>
                          <a:effectLst/>
                          <a:latin typeface="Baskerville Old Face" panose="02020602080505020303" pitchFamily="18" charset="0"/>
                        </a:rPr>
                        <a:t>Vs 10 - 13</a:t>
                      </a:r>
                      <a:endParaRPr lang="en-US" sz="1300" b="1"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gn="ctr">
                        <a:lnSpc>
                          <a:spcPct val="107000"/>
                        </a:lnSpc>
                        <a:spcBef>
                          <a:spcPts val="0"/>
                        </a:spcBef>
                        <a:spcAft>
                          <a:spcPts val="0"/>
                        </a:spcAft>
                      </a:pPr>
                      <a:r>
                        <a:rPr lang="pt-BR" sz="1300" cap="none" spc="0">
                          <a:solidFill>
                            <a:schemeClr val="tx1"/>
                          </a:solidFill>
                          <a:effectLst/>
                          <a:latin typeface="Baskerville Old Face" panose="02020602080505020303" pitchFamily="18" charset="0"/>
                        </a:rPr>
                        <a:t>Ptolemy IV Philopater</a:t>
                      </a:r>
                      <a:endParaRPr lang="en-US" sz="1300" cap="none" spc="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gn="ctr">
                        <a:lnSpc>
                          <a:spcPct val="107000"/>
                        </a:lnSpc>
                        <a:spcBef>
                          <a:spcPts val="0"/>
                        </a:spcBef>
                        <a:spcAft>
                          <a:spcPts val="0"/>
                        </a:spcAft>
                      </a:pPr>
                      <a:r>
                        <a:rPr lang="en-US" sz="1300" cap="none" spc="0" dirty="0">
                          <a:solidFill>
                            <a:schemeClr val="tx1"/>
                          </a:solidFill>
                          <a:effectLst/>
                          <a:latin typeface="Baskerville Old Face" panose="02020602080505020303" pitchFamily="18" charset="0"/>
                        </a:rPr>
                        <a:t>Antiochus III Magnus (223-187 B.C.)</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gn="just">
                        <a:lnSpc>
                          <a:spcPct val="107000"/>
                        </a:lnSpc>
                        <a:spcBef>
                          <a:spcPts val="0"/>
                        </a:spcBef>
                        <a:spcAft>
                          <a:spcPts val="0"/>
                        </a:spcAft>
                      </a:pPr>
                      <a:r>
                        <a:rPr lang="en-US" sz="1300" cap="none" spc="0" dirty="0">
                          <a:solidFill>
                            <a:schemeClr val="tx1"/>
                          </a:solidFill>
                          <a:effectLst/>
                          <a:latin typeface="Baskerville Old Face" panose="02020602080505020303" pitchFamily="18" charset="0"/>
                        </a:rPr>
                        <a:t>Battle of Raphia (defeated by Ptolemy IV </a:t>
                      </a:r>
                      <a:r>
                        <a:rPr lang="en-US" sz="1300" cap="none" spc="0" dirty="0" err="1">
                          <a:solidFill>
                            <a:schemeClr val="tx1"/>
                          </a:solidFill>
                          <a:effectLst/>
                          <a:latin typeface="Baskerville Old Face" panose="02020602080505020303" pitchFamily="18" charset="0"/>
                        </a:rPr>
                        <a:t>Philopater</a:t>
                      </a:r>
                      <a:r>
                        <a:rPr lang="en-US" sz="1300" cap="none" spc="0" dirty="0">
                          <a:solidFill>
                            <a:schemeClr val="tx1"/>
                          </a:solidFill>
                          <a:effectLst/>
                          <a:latin typeface="Baskerville Old Face" panose="02020602080505020303" pitchFamily="18" charset="0"/>
                        </a:rPr>
                        <a:t>); went back east to win back Seleucid kingdom (successful); turns back to Egypt and is more successful than the first time</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970713890"/>
                  </a:ext>
                </a:extLst>
              </a:tr>
              <a:tr h="1074879">
                <a:tc>
                  <a:txBody>
                    <a:bodyPr/>
                    <a:lstStyle/>
                    <a:p>
                      <a:pPr marL="0" marR="0" algn="ctr">
                        <a:lnSpc>
                          <a:spcPct val="107000"/>
                        </a:lnSpc>
                        <a:spcBef>
                          <a:spcPts val="0"/>
                        </a:spcBef>
                        <a:spcAft>
                          <a:spcPts val="0"/>
                        </a:spcAft>
                      </a:pPr>
                      <a:r>
                        <a:rPr lang="en-US" sz="1300" b="1" cap="none" spc="0" dirty="0">
                          <a:solidFill>
                            <a:schemeClr val="tx1"/>
                          </a:solidFill>
                          <a:effectLst/>
                          <a:latin typeface="Baskerville Old Face" panose="02020602080505020303" pitchFamily="18" charset="0"/>
                        </a:rPr>
                        <a:t>14 - 15</a:t>
                      </a:r>
                      <a:endParaRPr lang="en-US" sz="1300" b="1"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300" cap="none" spc="0">
                          <a:solidFill>
                            <a:schemeClr val="tx1"/>
                          </a:solidFill>
                          <a:effectLst/>
                          <a:latin typeface="Baskerville Old Face" panose="02020602080505020303" pitchFamily="18" charset="0"/>
                        </a:rPr>
                        <a:t>Ptolemy V</a:t>
                      </a:r>
                      <a:endParaRPr lang="en-US" sz="1300" cap="none" spc="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300" cap="none" spc="0">
                          <a:solidFill>
                            <a:schemeClr val="tx1"/>
                          </a:solidFill>
                          <a:effectLst/>
                          <a:latin typeface="Baskerville Old Face" panose="02020602080505020303" pitchFamily="18" charset="0"/>
                        </a:rPr>
                        <a:t>Antiochus IV Epiphanes (175 B.C. – 163 B.C.)</a:t>
                      </a:r>
                      <a:endParaRPr lang="en-US" sz="1300" cap="none" spc="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just">
                        <a:lnSpc>
                          <a:spcPct val="107000"/>
                        </a:lnSpc>
                        <a:spcBef>
                          <a:spcPts val="0"/>
                        </a:spcBef>
                        <a:spcAft>
                          <a:spcPts val="0"/>
                        </a:spcAft>
                      </a:pPr>
                      <a:r>
                        <a:rPr lang="en-US" sz="1300" cap="none" spc="0" dirty="0">
                          <a:solidFill>
                            <a:schemeClr val="tx1"/>
                          </a:solidFill>
                          <a:effectLst/>
                          <a:latin typeface="Baskerville Old Face" panose="02020602080505020303" pitchFamily="18" charset="0"/>
                        </a:rPr>
                        <a:t>14 refers to those that opposed the king of the south. Might Be Antiochus III in league with Phillip of Macedonia; might be the Egyptians that rebelled against Ptolemy V; might include the Jews who were “delivered” from Ptolemy control by Antiochus III (this alliance between them was short lived)</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04661340"/>
                  </a:ext>
                </a:extLst>
              </a:tr>
              <a:tr h="404799">
                <a:tc>
                  <a:txBody>
                    <a:bodyPr/>
                    <a:lstStyle/>
                    <a:p>
                      <a:pPr marL="0" marR="0" algn="ctr">
                        <a:lnSpc>
                          <a:spcPct val="107000"/>
                        </a:lnSpc>
                        <a:spcBef>
                          <a:spcPts val="0"/>
                        </a:spcBef>
                        <a:spcAft>
                          <a:spcPts val="0"/>
                        </a:spcAft>
                      </a:pPr>
                      <a:r>
                        <a:rPr lang="en-US" sz="1300" b="1" cap="none" spc="0">
                          <a:solidFill>
                            <a:schemeClr val="tx1"/>
                          </a:solidFill>
                          <a:effectLst/>
                          <a:latin typeface="Baskerville Old Face" panose="02020602080505020303" pitchFamily="18" charset="0"/>
                        </a:rPr>
                        <a:t>16 - 22</a:t>
                      </a:r>
                      <a:endParaRPr lang="en-US" sz="1300" b="1" cap="none" spc="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gn="ctr">
                        <a:lnSpc>
                          <a:spcPct val="107000"/>
                        </a:lnSpc>
                        <a:spcBef>
                          <a:spcPts val="0"/>
                        </a:spcBef>
                        <a:spcAft>
                          <a:spcPts val="0"/>
                        </a:spcAft>
                      </a:pPr>
                      <a:r>
                        <a:rPr lang="en-US" sz="1300" cap="none" spc="0">
                          <a:solidFill>
                            <a:schemeClr val="tx1"/>
                          </a:solidFill>
                          <a:effectLst/>
                          <a:latin typeface="Baskerville Old Face" panose="02020602080505020303" pitchFamily="18" charset="0"/>
                        </a:rPr>
                        <a:t>OOC</a:t>
                      </a:r>
                      <a:endParaRPr lang="en-US" sz="1300" cap="none" spc="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gn="ctr">
                        <a:lnSpc>
                          <a:spcPct val="107000"/>
                        </a:lnSpc>
                        <a:spcBef>
                          <a:spcPts val="0"/>
                        </a:spcBef>
                        <a:spcAft>
                          <a:spcPts val="0"/>
                        </a:spcAft>
                      </a:pPr>
                      <a:r>
                        <a:rPr lang="en-US" sz="1300" cap="none" spc="0">
                          <a:solidFill>
                            <a:schemeClr val="tx1"/>
                          </a:solidFill>
                          <a:effectLst/>
                          <a:latin typeface="Baskerville Old Face" panose="02020602080505020303" pitchFamily="18" charset="0"/>
                        </a:rPr>
                        <a:t>OOC</a:t>
                      </a:r>
                      <a:endParaRPr lang="en-US" sz="1300" cap="none" spc="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nSpc>
                          <a:spcPct val="107000"/>
                        </a:lnSpc>
                        <a:spcBef>
                          <a:spcPts val="0"/>
                        </a:spcBef>
                        <a:spcAft>
                          <a:spcPts val="0"/>
                        </a:spcAft>
                      </a:pPr>
                      <a:r>
                        <a:rPr lang="en-US" sz="1300" cap="none" spc="0" dirty="0">
                          <a:solidFill>
                            <a:schemeClr val="tx1"/>
                          </a:solidFill>
                          <a:effectLst/>
                          <a:latin typeface="Baskerville Old Face" panose="02020602080505020303" pitchFamily="18" charset="0"/>
                        </a:rPr>
                        <a:t>ROME</a:t>
                      </a:r>
                      <a:endParaRPr lang="en-US" sz="13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08401" marR="108401" marT="108401" marB="108401">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3625501979"/>
                  </a:ext>
                </a:extLst>
              </a:tr>
            </a:tbl>
          </a:graphicData>
        </a:graphic>
      </p:graphicFrame>
    </p:spTree>
    <p:extLst>
      <p:ext uri="{BB962C8B-B14F-4D97-AF65-F5344CB8AC3E}">
        <p14:creationId xmlns:p14="http://schemas.microsoft.com/office/powerpoint/2010/main" val="1410248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A2170C83-FF23-4469-84B4-6F9D40F5D940}"/>
              </a:ext>
            </a:extLst>
          </p:cNvPr>
          <p:cNvGraphicFramePr>
            <a:graphicFrameLocks noGrp="1"/>
          </p:cNvGraphicFramePr>
          <p:nvPr>
            <p:ph idx="1"/>
            <p:extLst>
              <p:ext uri="{D42A27DB-BD31-4B8C-83A1-F6EECF244321}">
                <p14:modId xmlns:p14="http://schemas.microsoft.com/office/powerpoint/2010/main" val="1594619860"/>
              </p:ext>
            </p:extLst>
          </p:nvPr>
        </p:nvGraphicFramePr>
        <p:xfrm>
          <a:off x="904208" y="607264"/>
          <a:ext cx="10383584" cy="5643471"/>
        </p:xfrm>
        <a:graphic>
          <a:graphicData uri="http://schemas.openxmlformats.org/drawingml/2006/table">
            <a:tbl>
              <a:tblPr firstRow="1" firstCol="1" bandRow="1">
                <a:noFill/>
                <a:tableStyleId>{5C22544A-7EE6-4342-B048-85BDC9FD1C3A}</a:tableStyleId>
              </a:tblPr>
              <a:tblGrid>
                <a:gridCol w="1649002">
                  <a:extLst>
                    <a:ext uri="{9D8B030D-6E8A-4147-A177-3AD203B41FA5}">
                      <a16:colId xmlns:a16="http://schemas.microsoft.com/office/drawing/2014/main" val="676946073"/>
                    </a:ext>
                  </a:extLst>
                </a:gridCol>
                <a:gridCol w="2770034">
                  <a:extLst>
                    <a:ext uri="{9D8B030D-6E8A-4147-A177-3AD203B41FA5}">
                      <a16:colId xmlns:a16="http://schemas.microsoft.com/office/drawing/2014/main" val="1954081636"/>
                    </a:ext>
                  </a:extLst>
                </a:gridCol>
                <a:gridCol w="5964548">
                  <a:extLst>
                    <a:ext uri="{9D8B030D-6E8A-4147-A177-3AD203B41FA5}">
                      <a16:colId xmlns:a16="http://schemas.microsoft.com/office/drawing/2014/main" val="4145354874"/>
                    </a:ext>
                  </a:extLst>
                </a:gridCol>
              </a:tblGrid>
              <a:tr h="614707">
                <a:tc>
                  <a:txBody>
                    <a:bodyPr/>
                    <a:lstStyle/>
                    <a:p>
                      <a:pPr marL="0" marR="0" algn="ctr">
                        <a:lnSpc>
                          <a:spcPct val="107000"/>
                        </a:lnSpc>
                        <a:spcBef>
                          <a:spcPts val="0"/>
                        </a:spcBef>
                        <a:spcAft>
                          <a:spcPts val="0"/>
                        </a:spcAft>
                      </a:pPr>
                      <a:r>
                        <a:rPr lang="en-US" sz="1800" b="0" cap="all" spc="150" dirty="0">
                          <a:solidFill>
                            <a:schemeClr val="lt1"/>
                          </a:solidFill>
                          <a:effectLst/>
                          <a:latin typeface="Baskerville Old Face" panose="02020602080505020303" pitchFamily="18" charset="0"/>
                        </a:rPr>
                        <a:t>Daniel 11</a:t>
                      </a:r>
                      <a:endParaRPr lang="en-US" sz="1800" b="0" cap="all" spc="150" dirty="0">
                        <a:solidFill>
                          <a:schemeClr val="lt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50934" marR="150934" marT="150934" marB="150934" anchor="ctr">
                    <a:lnL w="12700" cmpd="sng">
                      <a:noFill/>
                    </a:lnL>
                    <a:lnR w="12700" cmpd="sng">
                      <a:noFill/>
                    </a:lnR>
                    <a:lnT w="12700" cmpd="sng">
                      <a:noFill/>
                    </a:lnT>
                    <a:lnB w="38100" cmpd="sng">
                      <a:noFill/>
                    </a:lnB>
                    <a:solidFill>
                      <a:srgbClr val="505356"/>
                    </a:solidFill>
                  </a:tcPr>
                </a:tc>
                <a:tc>
                  <a:txBody>
                    <a:bodyPr/>
                    <a:lstStyle/>
                    <a:p>
                      <a:pPr marL="0" marR="0" algn="ctr">
                        <a:lnSpc>
                          <a:spcPct val="107000"/>
                        </a:lnSpc>
                        <a:spcBef>
                          <a:spcPts val="0"/>
                        </a:spcBef>
                        <a:spcAft>
                          <a:spcPts val="0"/>
                        </a:spcAft>
                      </a:pPr>
                      <a:r>
                        <a:rPr lang="en-US" sz="1800" b="0" cap="all" spc="150" dirty="0">
                          <a:solidFill>
                            <a:schemeClr val="lt1"/>
                          </a:solidFill>
                          <a:effectLst/>
                          <a:latin typeface="Baskerville Old Face" panose="02020602080505020303" pitchFamily="18" charset="0"/>
                        </a:rPr>
                        <a:t>Roman Emperor</a:t>
                      </a:r>
                      <a:endParaRPr lang="en-US" sz="1800" b="0" cap="all" spc="150" dirty="0">
                        <a:solidFill>
                          <a:schemeClr val="lt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50934" marR="150934" marT="150934" marB="150934" anchor="ctr">
                    <a:lnL w="12700" cmpd="sng">
                      <a:noFill/>
                    </a:lnL>
                    <a:lnR w="12700" cmpd="sng">
                      <a:noFill/>
                    </a:lnR>
                    <a:lnT w="12700" cmpd="sng">
                      <a:noFill/>
                    </a:lnT>
                    <a:lnB w="38100" cmpd="sng">
                      <a:noFill/>
                    </a:lnB>
                    <a:solidFill>
                      <a:srgbClr val="505356"/>
                    </a:solidFill>
                  </a:tcPr>
                </a:tc>
                <a:tc>
                  <a:txBody>
                    <a:bodyPr/>
                    <a:lstStyle/>
                    <a:p>
                      <a:pPr marL="0" marR="0" algn="ctr">
                        <a:lnSpc>
                          <a:spcPct val="107000"/>
                        </a:lnSpc>
                        <a:spcBef>
                          <a:spcPts val="0"/>
                        </a:spcBef>
                        <a:spcAft>
                          <a:spcPts val="0"/>
                        </a:spcAft>
                      </a:pPr>
                      <a:r>
                        <a:rPr lang="en-US" sz="1800" b="0" cap="all" spc="150" dirty="0">
                          <a:solidFill>
                            <a:schemeClr val="lt1"/>
                          </a:solidFill>
                          <a:effectLst/>
                          <a:latin typeface="Baskerville Old Face" panose="02020602080505020303" pitchFamily="18" charset="0"/>
                        </a:rPr>
                        <a:t>Highlights</a:t>
                      </a:r>
                      <a:endParaRPr lang="en-US" sz="1800" b="0" cap="all" spc="150" dirty="0">
                        <a:solidFill>
                          <a:schemeClr val="lt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50934" marR="150934" marT="150934" marB="150934" anchor="ctr">
                    <a:lnL w="12700" cmpd="sng">
                      <a:noFill/>
                    </a:lnL>
                    <a:lnR w="12700" cmpd="sng">
                      <a:noFill/>
                    </a:lnR>
                    <a:lnT w="12700" cmpd="sng">
                      <a:noFill/>
                    </a:lnT>
                    <a:lnB w="38100" cmpd="sng">
                      <a:noFill/>
                    </a:lnB>
                    <a:solidFill>
                      <a:srgbClr val="505356"/>
                    </a:solidFill>
                  </a:tcPr>
                </a:tc>
                <a:extLst>
                  <a:ext uri="{0D108BD9-81ED-4DB2-BD59-A6C34878D82A}">
                    <a16:rowId xmlns:a16="http://schemas.microsoft.com/office/drawing/2014/main" val="4117051901"/>
                  </a:ext>
                </a:extLst>
              </a:tr>
              <a:tr h="1263373">
                <a:tc>
                  <a:txBody>
                    <a:bodyPr/>
                    <a:lstStyle/>
                    <a:p>
                      <a:pPr marL="0" marR="0" algn="ctr">
                        <a:lnSpc>
                          <a:spcPct val="107000"/>
                        </a:lnSpc>
                        <a:spcBef>
                          <a:spcPts val="0"/>
                        </a:spcBef>
                        <a:spcAft>
                          <a:spcPts val="0"/>
                        </a:spcAft>
                      </a:pPr>
                      <a:r>
                        <a:rPr lang="en-US" sz="1600" b="1" cap="none" spc="0" dirty="0">
                          <a:solidFill>
                            <a:schemeClr val="tx1"/>
                          </a:solidFill>
                          <a:effectLst/>
                          <a:latin typeface="Baskerville Old Face" panose="02020602080505020303" pitchFamily="18" charset="0"/>
                        </a:rPr>
                        <a:t>Vs.  17 - 19</a:t>
                      </a:r>
                      <a:endParaRPr lang="en-US" sz="1600" b="1"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50934" marR="150934" marT="150934" marB="150934" anchor="ctr">
                    <a:lnL w="12700" cmpd="sng">
                      <a:noFill/>
                      <a:prstDash val="solid"/>
                    </a:lnL>
                    <a:lnR w="12700" cmpd="sng">
                      <a:noFill/>
                      <a:prstDash val="solid"/>
                    </a:lnR>
                    <a:lnT w="38100" cmpd="sng">
                      <a:noFill/>
                    </a:lnT>
                    <a:lnB w="12700" cmpd="sng">
                      <a:noFill/>
                      <a:prstDash val="solid"/>
                    </a:lnB>
                    <a:noFill/>
                  </a:tcPr>
                </a:tc>
                <a:tc>
                  <a:txBody>
                    <a:bodyPr/>
                    <a:lstStyle/>
                    <a:p>
                      <a:pPr marL="0" marR="0" algn="ctr">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 Julius Caesar</a:t>
                      </a:r>
                      <a:endParaRPr lang="en-US" sz="16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50934" marR="150934" marT="150934" marB="150934" anchor="ctr">
                    <a:lnL w="12700" cmpd="sng">
                      <a:noFill/>
                      <a:prstDash val="solid"/>
                    </a:lnL>
                    <a:lnR w="12700" cmpd="sng">
                      <a:noFill/>
                      <a:prstDash val="solid"/>
                    </a:lnR>
                    <a:lnT w="38100" cmpd="sng">
                      <a:noFill/>
                    </a:lnT>
                    <a:lnB w="12700" cmpd="sng">
                      <a:noFill/>
                      <a:prstDash val="solid"/>
                    </a:lnB>
                    <a:noFill/>
                  </a:tcPr>
                </a:tc>
                <a:tc>
                  <a:txBody>
                    <a:bodyPr/>
                    <a:lstStyle/>
                    <a:p>
                      <a:pPr marL="0" marR="0" algn="l">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17 - Attempted alliance Between Cleopatra and Ptolemy XIV. </a:t>
                      </a:r>
                    </a:p>
                    <a:p>
                      <a:pPr marL="0" marR="0" algn="l">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18 - Three coastland campaigns after Egypt </a:t>
                      </a:r>
                    </a:p>
                    <a:p>
                      <a:pPr marL="0" marR="0" algn="l">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       (Bosporus; North Africa; Spain)</a:t>
                      </a:r>
                    </a:p>
                    <a:p>
                      <a:pPr marL="0" marR="0" algn="l">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19 - Returns to Rome and dies at the hands of his “friends”</a:t>
                      </a:r>
                      <a:endParaRPr lang="en-US" sz="16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50934" marR="150934" marT="150934" marB="150934" anchor="ctr">
                    <a:lnL w="12700" cmpd="sng">
                      <a:noFill/>
                      <a:prstDash val="solid"/>
                    </a:lnL>
                    <a:lnR w="12700" cmpd="sng">
                      <a:noFill/>
                      <a:prstDash val="solid"/>
                    </a:lnR>
                    <a:lnT w="38100" cmpd="sng">
                      <a:noFill/>
                    </a:lnT>
                    <a:lnB w="12700" cmpd="sng">
                      <a:noFill/>
                      <a:prstDash val="solid"/>
                    </a:lnB>
                    <a:noFill/>
                  </a:tcPr>
                </a:tc>
                <a:extLst>
                  <a:ext uri="{0D108BD9-81ED-4DB2-BD59-A6C34878D82A}">
                    <a16:rowId xmlns:a16="http://schemas.microsoft.com/office/drawing/2014/main" val="2060175766"/>
                  </a:ext>
                </a:extLst>
              </a:tr>
              <a:tr h="1729870">
                <a:tc>
                  <a:txBody>
                    <a:bodyPr/>
                    <a:lstStyle/>
                    <a:p>
                      <a:pPr marL="0" marR="0" algn="ctr">
                        <a:lnSpc>
                          <a:spcPct val="107000"/>
                        </a:lnSpc>
                        <a:spcBef>
                          <a:spcPts val="0"/>
                        </a:spcBef>
                        <a:spcAft>
                          <a:spcPts val="0"/>
                        </a:spcAft>
                      </a:pPr>
                      <a:r>
                        <a:rPr lang="en-US" sz="1600" b="1" cap="none" spc="0" dirty="0">
                          <a:solidFill>
                            <a:schemeClr val="tx1"/>
                          </a:solidFill>
                          <a:effectLst/>
                          <a:latin typeface="Baskerville Old Face" panose="02020602080505020303" pitchFamily="18" charset="0"/>
                        </a:rPr>
                        <a:t> </a:t>
                      </a:r>
                    </a:p>
                    <a:p>
                      <a:pPr marL="0" marR="0" algn="ctr">
                        <a:lnSpc>
                          <a:spcPct val="107000"/>
                        </a:lnSpc>
                        <a:spcBef>
                          <a:spcPts val="0"/>
                        </a:spcBef>
                        <a:spcAft>
                          <a:spcPts val="0"/>
                        </a:spcAft>
                      </a:pPr>
                      <a:r>
                        <a:rPr lang="en-US" sz="1600" b="1" cap="none" spc="0" dirty="0">
                          <a:solidFill>
                            <a:schemeClr val="tx1"/>
                          </a:solidFill>
                          <a:effectLst/>
                          <a:latin typeface="Baskerville Old Face" panose="02020602080505020303" pitchFamily="18" charset="0"/>
                        </a:rPr>
                        <a:t>Vs. 20</a:t>
                      </a:r>
                      <a:endParaRPr lang="en-US" sz="1600" b="1"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50934" marR="150934" marT="150934" marB="150934"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gn="ctr">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 </a:t>
                      </a:r>
                    </a:p>
                    <a:p>
                      <a:pPr marL="0" marR="0" algn="ctr">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 </a:t>
                      </a:r>
                    </a:p>
                    <a:p>
                      <a:pPr marL="0" marR="0" algn="ctr">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Caesar Augustus</a:t>
                      </a:r>
                    </a:p>
                    <a:p>
                      <a:pPr marL="0" marR="0" algn="ctr">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 </a:t>
                      </a:r>
                      <a:endParaRPr lang="en-US" sz="16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50934" marR="150934" marT="150934" marB="150934"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lgn="l">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 Census taking throughout the empire, that served as a tax base.</a:t>
                      </a:r>
                    </a:p>
                    <a:p>
                      <a:pPr marL="0" marR="0" algn="l">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 Taxation system well represented by the publicans in the NT</a:t>
                      </a:r>
                    </a:p>
                    <a:p>
                      <a:pPr marL="0" marR="0" algn="l">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 Jesus born in Bethlehem as result of enrollment by Augustus (Luke 2:1)</a:t>
                      </a:r>
                    </a:p>
                    <a:p>
                      <a:pPr marL="0" marR="0" algn="l">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 Died of illness on August 19, A.D. 14 (not in battle)</a:t>
                      </a:r>
                      <a:endParaRPr lang="en-US" sz="16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50934" marR="150934" marT="150934" marB="150934"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3421826765"/>
                  </a:ext>
                </a:extLst>
              </a:tr>
              <a:tr h="1963119">
                <a:tc>
                  <a:txBody>
                    <a:bodyPr/>
                    <a:lstStyle/>
                    <a:p>
                      <a:pPr marL="0" marR="0" algn="ctr">
                        <a:lnSpc>
                          <a:spcPct val="107000"/>
                        </a:lnSpc>
                        <a:spcBef>
                          <a:spcPts val="0"/>
                        </a:spcBef>
                        <a:spcAft>
                          <a:spcPts val="0"/>
                        </a:spcAft>
                      </a:pPr>
                      <a:r>
                        <a:rPr lang="en-US" sz="1600" b="1" cap="none" spc="0" dirty="0">
                          <a:solidFill>
                            <a:schemeClr val="tx1"/>
                          </a:solidFill>
                          <a:effectLst/>
                          <a:latin typeface="Baskerville Old Face" panose="02020602080505020303" pitchFamily="18" charset="0"/>
                        </a:rPr>
                        <a:t>Vs. 21 - 22</a:t>
                      </a:r>
                      <a:endParaRPr lang="en-US" sz="1600" b="1"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50934" marR="150934" marT="150934" marB="150934" anchor="ctr">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Caesar Tiberius</a:t>
                      </a:r>
                    </a:p>
                  </a:txBody>
                  <a:tcPr marL="150934" marR="150934" marT="150934" marB="150934" anchor="ctr">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l">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 Successful in warfare. I.E. Revenge upon Arminius in Germany; other wars and savage repression (fits 22). </a:t>
                      </a:r>
                    </a:p>
                    <a:p>
                      <a:pPr marL="0" marR="0" algn="l">
                        <a:lnSpc>
                          <a:spcPct val="107000"/>
                        </a:lnSpc>
                        <a:spcBef>
                          <a:spcPts val="0"/>
                        </a:spcBef>
                        <a:spcAft>
                          <a:spcPts val="0"/>
                        </a:spcAft>
                      </a:pPr>
                      <a:r>
                        <a:rPr lang="en-US" sz="1600" cap="none" spc="0" dirty="0">
                          <a:solidFill>
                            <a:schemeClr val="tx1"/>
                          </a:solidFill>
                          <a:effectLst/>
                          <a:latin typeface="Baskerville Old Face" panose="02020602080505020303" pitchFamily="18" charset="0"/>
                        </a:rPr>
                        <a:t>- 22b “A Prince of the Covenant” (links with </a:t>
                      </a:r>
                      <a:r>
                        <a:rPr lang="en-US" sz="1600" cap="none" spc="0" dirty="0" err="1">
                          <a:solidFill>
                            <a:schemeClr val="tx1"/>
                          </a:solidFill>
                          <a:effectLst/>
                          <a:latin typeface="Baskerville Old Face" panose="02020602080505020303" pitchFamily="18" charset="0"/>
                        </a:rPr>
                        <a:t>Dn</a:t>
                      </a:r>
                      <a:r>
                        <a:rPr lang="en-US" sz="1600" cap="none" spc="0" dirty="0">
                          <a:solidFill>
                            <a:schemeClr val="tx1"/>
                          </a:solidFill>
                          <a:effectLst/>
                          <a:latin typeface="Baskerville Old Face" panose="02020602080505020303" pitchFamily="18" charset="0"/>
                        </a:rPr>
                        <a:t> 9:24-27). Word used here is not </a:t>
                      </a:r>
                      <a:r>
                        <a:rPr lang="en-US" sz="1600" i="1" cap="none" spc="0" dirty="0" err="1">
                          <a:solidFill>
                            <a:schemeClr val="tx1"/>
                          </a:solidFill>
                          <a:effectLst/>
                          <a:latin typeface="Baskerville Old Face" panose="02020602080505020303" pitchFamily="18" charset="0"/>
                        </a:rPr>
                        <a:t>sar</a:t>
                      </a:r>
                      <a:r>
                        <a:rPr lang="en-US" sz="1600" cap="none" spc="0" dirty="0">
                          <a:solidFill>
                            <a:schemeClr val="tx1"/>
                          </a:solidFill>
                          <a:effectLst/>
                          <a:latin typeface="Baskerville Old Face" panose="02020602080505020303" pitchFamily="18" charset="0"/>
                        </a:rPr>
                        <a:t>, but </a:t>
                      </a:r>
                      <a:r>
                        <a:rPr lang="en-US" sz="1600" i="1" cap="none" spc="0" dirty="0" err="1">
                          <a:solidFill>
                            <a:schemeClr val="tx1"/>
                          </a:solidFill>
                          <a:effectLst/>
                          <a:latin typeface="Baskerville Old Face" panose="02020602080505020303" pitchFamily="18" charset="0"/>
                        </a:rPr>
                        <a:t>nagid</a:t>
                      </a:r>
                      <a:r>
                        <a:rPr lang="en-US" sz="1600" cap="none" spc="0" dirty="0">
                          <a:solidFill>
                            <a:schemeClr val="tx1"/>
                          </a:solidFill>
                          <a:effectLst/>
                          <a:latin typeface="Baskerville Old Face" panose="02020602080505020303" pitchFamily="18" charset="0"/>
                        </a:rPr>
                        <a:t> “ruler”). None other than Jesus Christ</a:t>
                      </a:r>
                      <a:endParaRPr lang="en-US" sz="1600" cap="none" spc="0" dirty="0">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150934" marR="150934" marT="150934" marB="150934"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47373664"/>
                  </a:ext>
                </a:extLst>
              </a:tr>
            </a:tbl>
          </a:graphicData>
        </a:graphic>
      </p:graphicFrame>
    </p:spTree>
    <p:extLst>
      <p:ext uri="{BB962C8B-B14F-4D97-AF65-F5344CB8AC3E}">
        <p14:creationId xmlns:p14="http://schemas.microsoft.com/office/powerpoint/2010/main" val="3461411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1">
            <a:extLst>
              <a:ext uri="{FF2B5EF4-FFF2-40B4-BE49-F238E27FC236}">
                <a16:creationId xmlns:a16="http://schemas.microsoft.com/office/drawing/2014/main" id="{80CA702C-92FD-4E8C-9B66-D039C7490D63}"/>
              </a:ext>
            </a:extLst>
          </p:cNvPr>
          <p:cNvGraphicFramePr>
            <a:graphicFrameLocks/>
          </p:cNvGraphicFramePr>
          <p:nvPr>
            <p:extLst>
              <p:ext uri="{D42A27DB-BD31-4B8C-83A1-F6EECF244321}">
                <p14:modId xmlns:p14="http://schemas.microsoft.com/office/powerpoint/2010/main" val="1861728280"/>
              </p:ext>
            </p:extLst>
          </p:nvPr>
        </p:nvGraphicFramePr>
        <p:xfrm>
          <a:off x="1195075" y="1463807"/>
          <a:ext cx="9801850" cy="3993187"/>
        </p:xfrm>
        <a:graphic>
          <a:graphicData uri="http://schemas.openxmlformats.org/drawingml/2006/table">
            <a:tbl>
              <a:tblPr firstRow="1" firstCol="1" bandRow="1">
                <a:noFill/>
                <a:tableStyleId>{5C22544A-7EE6-4342-B048-85BDC9FD1C3A}</a:tableStyleId>
              </a:tblPr>
              <a:tblGrid>
                <a:gridCol w="2720163">
                  <a:extLst>
                    <a:ext uri="{9D8B030D-6E8A-4147-A177-3AD203B41FA5}">
                      <a16:colId xmlns:a16="http://schemas.microsoft.com/office/drawing/2014/main" val="2706265147"/>
                    </a:ext>
                  </a:extLst>
                </a:gridCol>
                <a:gridCol w="7081687">
                  <a:extLst>
                    <a:ext uri="{9D8B030D-6E8A-4147-A177-3AD203B41FA5}">
                      <a16:colId xmlns:a16="http://schemas.microsoft.com/office/drawing/2014/main" val="1038381137"/>
                    </a:ext>
                  </a:extLst>
                </a:gridCol>
              </a:tblGrid>
              <a:tr h="630736">
                <a:tc>
                  <a:txBody>
                    <a:bodyPr/>
                    <a:lstStyle/>
                    <a:p>
                      <a:pPr marL="0" marR="0" algn="ctr">
                        <a:lnSpc>
                          <a:spcPct val="107000"/>
                        </a:lnSpc>
                        <a:spcBef>
                          <a:spcPts val="0"/>
                        </a:spcBef>
                        <a:spcAft>
                          <a:spcPts val="0"/>
                        </a:spcAft>
                      </a:pPr>
                      <a:r>
                        <a:rPr lang="en-US" sz="3200" b="1" dirty="0">
                          <a:solidFill>
                            <a:schemeClr val="tx1">
                              <a:lumMod val="75000"/>
                              <a:lumOff val="25000"/>
                            </a:schemeClr>
                          </a:solidFill>
                          <a:effectLst/>
                          <a:latin typeface="Baskerville Old Face" panose="02020602080505020303" pitchFamily="18" charset="0"/>
                        </a:rPr>
                        <a:t>Daniel 11</a:t>
                      </a:r>
                      <a:endParaRPr lang="en-US" sz="3200" b="1"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55344" marR="383016" marT="127672" marB="127672">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pPr marL="0" marR="0" algn="ctr">
                        <a:lnSpc>
                          <a:spcPct val="107000"/>
                        </a:lnSpc>
                        <a:spcBef>
                          <a:spcPts val="0"/>
                        </a:spcBef>
                        <a:spcAft>
                          <a:spcPts val="0"/>
                        </a:spcAft>
                      </a:pPr>
                      <a:r>
                        <a:rPr lang="en-US" sz="3200" b="1" dirty="0">
                          <a:solidFill>
                            <a:schemeClr val="tx1">
                              <a:lumMod val="75000"/>
                              <a:lumOff val="25000"/>
                            </a:schemeClr>
                          </a:solidFill>
                          <a:effectLst/>
                          <a:latin typeface="Baskerville Old Face" panose="02020602080505020303" pitchFamily="18" charset="0"/>
                        </a:rPr>
                        <a:t>Events</a:t>
                      </a:r>
                      <a:endParaRPr lang="en-US" sz="3200" b="1"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55344" marR="80643" marT="127672" marB="127672">
                    <a:lnL w="12700" cmpd="sng">
                      <a:noFill/>
                      <a:prstDash val="solid"/>
                    </a:lnL>
                    <a:lnR w="12700" cmpd="sng">
                      <a:noFill/>
                      <a:prstDash val="solid"/>
                    </a:lnR>
                    <a:lnT w="12700" cmpd="sng">
                      <a:noFill/>
                      <a:prstDash val="solid"/>
                    </a:lnT>
                    <a:lnB w="9525" cap="flat" cmpd="sng" algn="ctr">
                      <a:solidFill>
                        <a:srgbClr val="D8DCDC"/>
                      </a:solidFill>
                      <a:prstDash val="solid"/>
                    </a:lnB>
                    <a:noFill/>
                  </a:tcPr>
                </a:tc>
                <a:extLst>
                  <a:ext uri="{0D108BD9-81ED-4DB2-BD59-A6C34878D82A}">
                    <a16:rowId xmlns:a16="http://schemas.microsoft.com/office/drawing/2014/main" val="115396683"/>
                  </a:ext>
                </a:extLst>
              </a:tr>
              <a:tr h="972258">
                <a:tc>
                  <a:txBody>
                    <a:bodyPr/>
                    <a:lstStyle/>
                    <a:p>
                      <a:pPr marL="0" marR="0" algn="r">
                        <a:lnSpc>
                          <a:spcPct val="107000"/>
                        </a:lnSpc>
                        <a:spcBef>
                          <a:spcPts val="0"/>
                        </a:spcBef>
                        <a:spcAft>
                          <a:spcPts val="0"/>
                        </a:spcAft>
                      </a:pPr>
                      <a:r>
                        <a:rPr lang="en-US" sz="2800" b="1" dirty="0">
                          <a:solidFill>
                            <a:schemeClr val="tx1">
                              <a:lumMod val="75000"/>
                              <a:lumOff val="25000"/>
                            </a:schemeClr>
                          </a:solidFill>
                          <a:effectLst/>
                          <a:latin typeface="Baskerville Old Face" panose="02020602080505020303" pitchFamily="18" charset="0"/>
                        </a:rPr>
                        <a:t>Vs. 23 - 30</a:t>
                      </a:r>
                      <a:endParaRPr lang="en-US" sz="2800" b="1"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55344" marR="383016" marT="127672" marB="127672">
                    <a:lnL w="12700" cmpd="sng">
                      <a:noFill/>
                      <a:prstDash val="solid"/>
                    </a:lnL>
                    <a:lnR w="9525" cap="flat" cmpd="sng" algn="ctr">
                      <a:solidFill>
                        <a:srgbClr val="D8DCDC"/>
                      </a:solidFill>
                      <a:prstDash val="solid"/>
                    </a:lnR>
                    <a:lnT w="9525" cap="flat" cmpd="sng" algn="ctr">
                      <a:solidFill>
                        <a:srgbClr val="D8DCDC"/>
                      </a:solidFill>
                      <a:prstDash val="solid"/>
                    </a:lnT>
                    <a:lnB w="12700" cmpd="sng">
                      <a:noFill/>
                      <a:prstDash val="solid"/>
                    </a:lnB>
                    <a:noFill/>
                  </a:tcPr>
                </a:tc>
                <a:tc>
                  <a:txBody>
                    <a:bodyPr/>
                    <a:lstStyle/>
                    <a:p>
                      <a:pPr marL="0" marR="0">
                        <a:lnSpc>
                          <a:spcPct val="107000"/>
                        </a:lnSpc>
                        <a:spcBef>
                          <a:spcPts val="0"/>
                        </a:spcBef>
                        <a:spcAft>
                          <a:spcPts val="0"/>
                        </a:spcAft>
                      </a:pPr>
                      <a:r>
                        <a:rPr lang="en-US" sz="2800" dirty="0">
                          <a:solidFill>
                            <a:schemeClr val="tx1">
                              <a:lumMod val="75000"/>
                              <a:lumOff val="25000"/>
                            </a:schemeClr>
                          </a:solidFill>
                          <a:effectLst/>
                          <a:latin typeface="Baskerville Old Face" panose="02020602080505020303" pitchFamily="18" charset="0"/>
                        </a:rPr>
                        <a:t>Military Campaigns – 9 Crusades: </a:t>
                      </a:r>
                    </a:p>
                    <a:p>
                      <a:pPr marL="0" marR="0">
                        <a:lnSpc>
                          <a:spcPct val="107000"/>
                        </a:lnSpc>
                        <a:spcBef>
                          <a:spcPts val="0"/>
                        </a:spcBef>
                        <a:spcAft>
                          <a:spcPts val="0"/>
                        </a:spcAft>
                      </a:pPr>
                      <a:r>
                        <a:rPr lang="en-US" sz="2800" dirty="0">
                          <a:solidFill>
                            <a:schemeClr val="tx1">
                              <a:lumMod val="75000"/>
                              <a:lumOff val="25000"/>
                            </a:schemeClr>
                          </a:solidFill>
                          <a:effectLst/>
                          <a:latin typeface="Baskerville Old Face" panose="02020602080505020303" pitchFamily="18" charset="0"/>
                        </a:rPr>
                        <a:t>11</a:t>
                      </a:r>
                      <a:r>
                        <a:rPr lang="en-US" sz="2800" baseline="30000" dirty="0">
                          <a:solidFill>
                            <a:schemeClr val="tx1">
                              <a:lumMod val="75000"/>
                              <a:lumOff val="25000"/>
                            </a:schemeClr>
                          </a:solidFill>
                          <a:effectLst/>
                          <a:latin typeface="Baskerville Old Face" panose="02020602080505020303" pitchFamily="18" charset="0"/>
                        </a:rPr>
                        <a:t>th</a:t>
                      </a:r>
                      <a:r>
                        <a:rPr lang="en-US" sz="2800" dirty="0">
                          <a:solidFill>
                            <a:schemeClr val="tx1">
                              <a:lumMod val="75000"/>
                              <a:lumOff val="25000"/>
                            </a:schemeClr>
                          </a:solidFill>
                          <a:effectLst/>
                          <a:latin typeface="Baskerville Old Face" panose="02020602080505020303" pitchFamily="18" charset="0"/>
                        </a:rPr>
                        <a:t> – 13</a:t>
                      </a:r>
                      <a:r>
                        <a:rPr lang="en-US" sz="2800" baseline="30000" dirty="0">
                          <a:solidFill>
                            <a:schemeClr val="tx1">
                              <a:lumMod val="75000"/>
                              <a:lumOff val="25000"/>
                            </a:schemeClr>
                          </a:solidFill>
                          <a:effectLst/>
                          <a:latin typeface="Baskerville Old Face" panose="02020602080505020303" pitchFamily="18" charset="0"/>
                        </a:rPr>
                        <a:t>th</a:t>
                      </a:r>
                      <a:r>
                        <a:rPr lang="en-US" sz="2800" dirty="0">
                          <a:solidFill>
                            <a:schemeClr val="tx1">
                              <a:lumMod val="75000"/>
                              <a:lumOff val="25000"/>
                            </a:schemeClr>
                          </a:solidFill>
                          <a:effectLst/>
                          <a:latin typeface="Baskerville Old Face" panose="02020602080505020303" pitchFamily="18" charset="0"/>
                        </a:rPr>
                        <a:t> Centuries AD (1099 – 1249 AD)</a:t>
                      </a:r>
                      <a:endParaRPr lang="en-US" sz="28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55344" marR="80643" marT="127672" marB="127672">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2656170405"/>
                  </a:ext>
                </a:extLst>
              </a:tr>
              <a:tr h="630736">
                <a:tc>
                  <a:txBody>
                    <a:bodyPr/>
                    <a:lstStyle/>
                    <a:p>
                      <a:pPr marL="0" marR="0" algn="r">
                        <a:lnSpc>
                          <a:spcPct val="107000"/>
                        </a:lnSpc>
                        <a:spcBef>
                          <a:spcPts val="0"/>
                        </a:spcBef>
                        <a:spcAft>
                          <a:spcPts val="0"/>
                        </a:spcAft>
                      </a:pPr>
                      <a:r>
                        <a:rPr lang="en-US" sz="2800" b="1" dirty="0">
                          <a:solidFill>
                            <a:schemeClr val="tx1">
                              <a:lumMod val="75000"/>
                              <a:lumOff val="25000"/>
                            </a:schemeClr>
                          </a:solidFill>
                          <a:effectLst/>
                          <a:latin typeface="Baskerville Old Face" panose="02020602080505020303" pitchFamily="18" charset="0"/>
                        </a:rPr>
                        <a:t>Vs. 31</a:t>
                      </a:r>
                      <a:endParaRPr lang="en-US" sz="2800" b="1"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55344" marR="383016" marT="127672" marB="127672">
                    <a:lnL w="12700" cmpd="sng">
                      <a:noFill/>
                      <a:prstDash val="solid"/>
                    </a:lnL>
                    <a:lnR w="9525" cap="flat" cmpd="sng" algn="ctr">
                      <a:solidFill>
                        <a:srgbClr val="D8DCDC"/>
                      </a:solidFill>
                      <a:prstDash val="solid"/>
                    </a:lnR>
                    <a:lnT w="12700" cmpd="sng">
                      <a:noFill/>
                      <a:prstDash val="solid"/>
                    </a:lnT>
                    <a:lnB w="12700" cmpd="sng">
                      <a:noFill/>
                      <a:prstDash val="solid"/>
                    </a:lnB>
                    <a:noFill/>
                  </a:tcPr>
                </a:tc>
                <a:tc>
                  <a:txBody>
                    <a:bodyPr/>
                    <a:lstStyle/>
                    <a:p>
                      <a:pPr marL="0" marR="0">
                        <a:lnSpc>
                          <a:spcPct val="107000"/>
                        </a:lnSpc>
                        <a:spcBef>
                          <a:spcPts val="0"/>
                        </a:spcBef>
                        <a:spcAft>
                          <a:spcPts val="0"/>
                        </a:spcAft>
                      </a:pPr>
                      <a:r>
                        <a:rPr lang="en-US" sz="2800" dirty="0">
                          <a:solidFill>
                            <a:schemeClr val="tx1">
                              <a:lumMod val="75000"/>
                              <a:lumOff val="25000"/>
                            </a:schemeClr>
                          </a:solidFill>
                          <a:effectLst/>
                          <a:latin typeface="Baskerville Old Face" panose="02020602080505020303" pitchFamily="18" charset="0"/>
                        </a:rPr>
                        <a:t>Subversion of the system of salvation</a:t>
                      </a:r>
                      <a:endParaRPr lang="en-US" sz="28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55344" marR="80643" marT="127672" marB="127672">
                    <a:lnL w="9525" cap="flat" cmpd="sng" algn="ctr">
                      <a:solidFill>
                        <a:srgbClr val="D8DC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extLst>
                  <a:ext uri="{0D108BD9-81ED-4DB2-BD59-A6C34878D82A}">
                    <a16:rowId xmlns:a16="http://schemas.microsoft.com/office/drawing/2014/main" val="375207757"/>
                  </a:ext>
                </a:extLst>
              </a:tr>
              <a:tr h="630736">
                <a:tc>
                  <a:txBody>
                    <a:bodyPr/>
                    <a:lstStyle/>
                    <a:p>
                      <a:pPr marL="0" marR="0" algn="r">
                        <a:lnSpc>
                          <a:spcPct val="107000"/>
                        </a:lnSpc>
                        <a:spcBef>
                          <a:spcPts val="0"/>
                        </a:spcBef>
                        <a:spcAft>
                          <a:spcPts val="0"/>
                        </a:spcAft>
                      </a:pPr>
                      <a:r>
                        <a:rPr lang="en-US" sz="2800" b="1" dirty="0">
                          <a:solidFill>
                            <a:schemeClr val="tx1">
                              <a:lumMod val="75000"/>
                              <a:lumOff val="25000"/>
                            </a:schemeClr>
                          </a:solidFill>
                          <a:effectLst/>
                          <a:latin typeface="Baskerville Old Face" panose="02020602080505020303" pitchFamily="18" charset="0"/>
                        </a:rPr>
                        <a:t>Vs. 32 - 35</a:t>
                      </a:r>
                      <a:endParaRPr lang="en-US" sz="2800" b="1"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55344" marR="383016" marT="127672" marB="127672">
                    <a:lnL w="12700" cmpd="sng">
                      <a:noFill/>
                      <a:prstDash val="solid"/>
                    </a:lnL>
                    <a:lnR w="9525" cap="flat" cmpd="sng" algn="ctr">
                      <a:solidFill>
                        <a:srgbClr val="D8DCDC"/>
                      </a:solidFill>
                      <a:prstDash val="solid"/>
                    </a:lnR>
                    <a:lnT w="12700" cmpd="sng">
                      <a:noFill/>
                      <a:prstDash val="solid"/>
                    </a:lnT>
                    <a:lnB w="12700" cmpd="sng">
                      <a:noFill/>
                      <a:prstDash val="solid"/>
                    </a:lnB>
                    <a:noFill/>
                  </a:tcPr>
                </a:tc>
                <a:tc>
                  <a:txBody>
                    <a:bodyPr/>
                    <a:lstStyle/>
                    <a:p>
                      <a:pPr marL="0" marR="0">
                        <a:lnSpc>
                          <a:spcPct val="107000"/>
                        </a:lnSpc>
                        <a:spcBef>
                          <a:spcPts val="0"/>
                        </a:spcBef>
                        <a:spcAft>
                          <a:spcPts val="0"/>
                        </a:spcAft>
                      </a:pPr>
                      <a:r>
                        <a:rPr lang="en-US" sz="2800">
                          <a:solidFill>
                            <a:schemeClr val="tx1">
                              <a:lumMod val="75000"/>
                              <a:lumOff val="25000"/>
                            </a:schemeClr>
                          </a:solidFill>
                          <a:effectLst/>
                          <a:latin typeface="Baskerville Old Face" panose="02020602080505020303" pitchFamily="18" charset="0"/>
                        </a:rPr>
                        <a:t>Persecution</a:t>
                      </a:r>
                      <a:endParaRPr lang="en-US" sz="280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55344" marR="80643" marT="127672" marB="127672">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3127641599"/>
                  </a:ext>
                </a:extLst>
              </a:tr>
              <a:tr h="630736">
                <a:tc>
                  <a:txBody>
                    <a:bodyPr/>
                    <a:lstStyle/>
                    <a:p>
                      <a:pPr marL="0" marR="0" algn="r">
                        <a:lnSpc>
                          <a:spcPct val="107000"/>
                        </a:lnSpc>
                        <a:spcBef>
                          <a:spcPts val="0"/>
                        </a:spcBef>
                        <a:spcAft>
                          <a:spcPts val="0"/>
                        </a:spcAft>
                      </a:pPr>
                      <a:r>
                        <a:rPr lang="en-US" sz="2800" b="1" dirty="0">
                          <a:solidFill>
                            <a:schemeClr val="tx1">
                              <a:lumMod val="75000"/>
                              <a:lumOff val="25000"/>
                            </a:schemeClr>
                          </a:solidFill>
                          <a:effectLst/>
                          <a:latin typeface="Baskerville Old Face" panose="02020602080505020303" pitchFamily="18" charset="0"/>
                        </a:rPr>
                        <a:t>Vs. 35 - 39</a:t>
                      </a:r>
                      <a:endParaRPr lang="en-US" sz="2800" b="1"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55344" marR="383016" marT="127672" marB="127672">
                    <a:lnL w="12700" cmpd="sng">
                      <a:noFill/>
                      <a:prstDash val="solid"/>
                    </a:lnL>
                    <a:lnR w="9525" cap="flat" cmpd="sng" algn="ctr">
                      <a:solidFill>
                        <a:srgbClr val="D8DCDC"/>
                      </a:solidFill>
                      <a:prstDash val="solid"/>
                    </a:lnR>
                    <a:lnT w="12700" cmpd="sng">
                      <a:noFill/>
                      <a:prstDash val="solid"/>
                    </a:lnT>
                    <a:lnB w="12700" cmpd="sng">
                      <a:noFill/>
                      <a:prstDash val="solid"/>
                    </a:lnB>
                    <a:noFill/>
                  </a:tcPr>
                </a:tc>
                <a:tc>
                  <a:txBody>
                    <a:bodyPr/>
                    <a:lstStyle/>
                    <a:p>
                      <a:pPr marL="0" marR="0">
                        <a:lnSpc>
                          <a:spcPct val="107000"/>
                        </a:lnSpc>
                        <a:spcBef>
                          <a:spcPts val="0"/>
                        </a:spcBef>
                        <a:spcAft>
                          <a:spcPts val="0"/>
                        </a:spcAft>
                      </a:pPr>
                      <a:r>
                        <a:rPr lang="en-US" sz="2800" dirty="0">
                          <a:solidFill>
                            <a:schemeClr val="tx1">
                              <a:lumMod val="75000"/>
                              <a:lumOff val="25000"/>
                            </a:schemeClr>
                          </a:solidFill>
                          <a:effectLst/>
                          <a:latin typeface="Baskerville Old Face" panose="02020602080505020303" pitchFamily="18" charset="0"/>
                        </a:rPr>
                        <a:t>Self-Exaltation</a:t>
                      </a:r>
                      <a:endParaRPr lang="en-US" sz="2800" dirty="0">
                        <a:solidFill>
                          <a:schemeClr val="tx1">
                            <a:lumMod val="75000"/>
                            <a:lumOff val="25000"/>
                          </a:schemeClr>
                        </a:solidFill>
                        <a:effectLst/>
                        <a:latin typeface="Baskerville Old Face" panose="02020602080505020303" pitchFamily="18" charset="0"/>
                        <a:ea typeface="Calibri" panose="020F0502020204030204" pitchFamily="34" charset="0"/>
                        <a:cs typeface="Times New Roman" panose="02020603050405020304" pitchFamily="18" charset="0"/>
                      </a:endParaRPr>
                    </a:p>
                  </a:txBody>
                  <a:tcPr marL="255344" marR="80643" marT="127672" marB="127672">
                    <a:lnL w="9525" cap="flat" cmpd="sng" algn="ctr">
                      <a:solidFill>
                        <a:srgbClr val="D8DC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EDC"/>
                      </a:solidFill>
                      <a:prstDash val="solid"/>
                    </a:lnB>
                    <a:noFill/>
                  </a:tcPr>
                </a:tc>
                <a:extLst>
                  <a:ext uri="{0D108BD9-81ED-4DB2-BD59-A6C34878D82A}">
                    <a16:rowId xmlns:a16="http://schemas.microsoft.com/office/drawing/2014/main" val="2729652194"/>
                  </a:ext>
                </a:extLst>
              </a:tr>
            </a:tbl>
          </a:graphicData>
        </a:graphic>
      </p:graphicFrame>
    </p:spTree>
    <p:extLst>
      <p:ext uri="{BB962C8B-B14F-4D97-AF65-F5344CB8AC3E}">
        <p14:creationId xmlns:p14="http://schemas.microsoft.com/office/powerpoint/2010/main" val="234510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931</Words>
  <Application>Microsoft Office PowerPoint</Application>
  <PresentationFormat>Widescreen</PresentationFormat>
  <Paragraphs>127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Baskerville Old Face</vt:lpstr>
      <vt:lpstr>Calibri</vt:lpstr>
      <vt:lpstr>Calibri Light</vt:lpstr>
      <vt:lpstr>Times New Roman</vt:lpstr>
      <vt:lpstr>Office Theme</vt:lpstr>
      <vt:lpstr>PowerPoint Presentation</vt:lpstr>
      <vt:lpstr>The Relationship of Daniel 11 to Daniel 8 and 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Luccas Rodor</dc:creator>
  <cp:lastModifiedBy>Dianne Cossentine</cp:lastModifiedBy>
  <cp:revision>15</cp:revision>
  <dcterms:created xsi:type="dcterms:W3CDTF">2020-02-29T07:45:17Z</dcterms:created>
  <dcterms:modified xsi:type="dcterms:W3CDTF">2020-03-19T17:21:12Z</dcterms:modified>
</cp:coreProperties>
</file>